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diagrams/colors1.xml" ContentType="application/vnd.openxmlformats-officedocument.drawingml.diagramColors+xml"/>
  <Override PartName="/ppt/diagrams/data1.xml" ContentType="application/vnd.openxmlformats-officedocument.drawingml.diagramData+xml"/>
  <Override PartName="/ppt/diagrams/drawing1.xml" ContentType="application/vnd.ms-office.drawingml.diagramDrawing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sldIdLst>
    <p:sldId id="256" r:id="rId3"/>
    <p:sldId id="260" r:id="rId4"/>
    <p:sldId id="258" r:id="rId6"/>
    <p:sldId id="262" r:id="rId7"/>
    <p:sldId id="263" r:id="rId8"/>
    <p:sldId id="264" r:id="rId9"/>
    <p:sldId id="261" r:id="rId10"/>
    <p:sldId id="267" r:id="rId11"/>
    <p:sldId id="268" r:id="rId12"/>
    <p:sldId id="270" r:id="rId13"/>
    <p:sldId id="269" r:id="rId14"/>
    <p:sldId id="265" r:id="rId15"/>
    <p:sldId id="266" r:id="rId16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>
        <p:scale>
          <a:sx n="106" d="100"/>
          <a:sy n="106" d="100"/>
        </p:scale>
        <p:origin x="73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9" Type="http://schemas.openxmlformats.org/officeDocument/2006/relationships/tableStyles" Target="tableStyles.xml"/><Relationship Id="rId18" Type="http://schemas.openxmlformats.org/officeDocument/2006/relationships/viewProps" Target="viewProps.xml"/><Relationship Id="rId17" Type="http://schemas.openxmlformats.org/officeDocument/2006/relationships/presProps" Target="presProps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C71BF3B-4CFD-45C0-8D26-1EF5E6B121D6}" type="doc">
      <dgm:prSet loTypeId="urn:microsoft.com/office/officeart/2005/8/layout/radial5" loCatId="cycle" qsTypeId="urn:microsoft.com/office/officeart/2005/8/quickstyle/simple4" qsCatId="simple" csTypeId="urn:microsoft.com/office/officeart/2005/8/colors/accent1_1" csCatId="accent1" phldr="1"/>
      <dgm:spPr/>
      <dgm:t>
        <a:bodyPr/>
        <a:lstStyle/>
        <a:p>
          <a:endParaRPr lang="zh-CN" altLang="en-US"/>
        </a:p>
      </dgm:t>
    </dgm:pt>
    <dgm:pt modelId="{0C493145-6A3F-4162-8A69-82D26D033BA8}">
      <dgm:prSet phldrT="[文本]"/>
      <dgm:spPr/>
      <dgm:t>
        <a:bodyPr/>
        <a:lstStyle/>
        <a:p>
          <a:r>
            <a:rPr lang="zh-CN" altLang="en-US" dirty="0"/>
            <a:t>普通话</a:t>
          </a:r>
        </a:p>
      </dgm:t>
    </dgm:pt>
    <dgm:pt modelId="{5909C260-A4DB-4F15-BF46-B386542A4D58}" cxnId="{AC0EB7F1-D18B-44D1-ADD4-EE76CBB39B86}" type="parTrans">
      <dgm:prSet/>
      <dgm:spPr/>
      <dgm:t>
        <a:bodyPr/>
        <a:lstStyle/>
        <a:p>
          <a:endParaRPr lang="zh-CN" altLang="en-US"/>
        </a:p>
      </dgm:t>
    </dgm:pt>
    <dgm:pt modelId="{50DCEBBA-B127-49F3-A05A-F571DAC5D4C0}" cxnId="{AC0EB7F1-D18B-44D1-ADD4-EE76CBB39B86}" type="sibTrans">
      <dgm:prSet/>
      <dgm:spPr/>
      <dgm:t>
        <a:bodyPr/>
        <a:lstStyle/>
        <a:p>
          <a:endParaRPr lang="zh-CN" altLang="en-US"/>
        </a:p>
      </dgm:t>
    </dgm:pt>
    <dgm:pt modelId="{BAD637D6-2A96-461A-8D8E-11382354FB23}">
      <dgm:prSet phldrT="[文本]"/>
      <dgm:spPr/>
      <dgm:t>
        <a:bodyPr/>
        <a:lstStyle/>
        <a:p>
          <a:r>
            <a:rPr lang="zh-CN" altLang="en-US" dirty="0"/>
            <a:t>在校园</a:t>
          </a:r>
        </a:p>
      </dgm:t>
    </dgm:pt>
    <dgm:pt modelId="{BA33381C-85D5-4FF1-B394-955B2839B784}" cxnId="{1270D675-E36D-4FBC-9014-6DCACC3008D2}" type="parTrans">
      <dgm:prSet/>
      <dgm:spPr/>
      <dgm:t>
        <a:bodyPr/>
        <a:lstStyle/>
        <a:p>
          <a:endParaRPr lang="zh-CN" altLang="en-US"/>
        </a:p>
      </dgm:t>
    </dgm:pt>
    <dgm:pt modelId="{27349F83-D2A9-4D00-B6F7-41EC023B7CDB}" cxnId="{1270D675-E36D-4FBC-9014-6DCACC3008D2}" type="sibTrans">
      <dgm:prSet/>
      <dgm:spPr/>
      <dgm:t>
        <a:bodyPr/>
        <a:lstStyle/>
        <a:p>
          <a:endParaRPr lang="zh-CN" altLang="en-US"/>
        </a:p>
      </dgm:t>
    </dgm:pt>
    <dgm:pt modelId="{4808CB33-187D-47B7-8D72-1D1A8B06999D}">
      <dgm:prSet phldrT="[文本]"/>
      <dgm:spPr/>
      <dgm:t>
        <a:bodyPr/>
        <a:lstStyle/>
        <a:p>
          <a:r>
            <a:rPr lang="zh-CN" altLang="en-US" dirty="0"/>
            <a:t>走亲访友</a:t>
          </a:r>
        </a:p>
      </dgm:t>
    </dgm:pt>
    <dgm:pt modelId="{90247075-38B8-4062-A3DB-D52BD6CA4B8F}" cxnId="{445F58A8-421E-4950-9EF3-1F5D52F1BD02}" type="parTrans">
      <dgm:prSet/>
      <dgm:spPr/>
      <dgm:t>
        <a:bodyPr/>
        <a:lstStyle/>
        <a:p>
          <a:endParaRPr lang="zh-CN" altLang="en-US"/>
        </a:p>
      </dgm:t>
    </dgm:pt>
    <dgm:pt modelId="{7E941F5A-EC11-4B01-AF5F-10729AF86C9B}" cxnId="{445F58A8-421E-4950-9EF3-1F5D52F1BD02}" type="sibTrans">
      <dgm:prSet/>
      <dgm:spPr/>
      <dgm:t>
        <a:bodyPr/>
        <a:lstStyle/>
        <a:p>
          <a:endParaRPr lang="zh-CN" altLang="en-US"/>
        </a:p>
      </dgm:t>
    </dgm:pt>
    <dgm:pt modelId="{E9A34248-99B0-4AA3-B2B3-9698C81F69BD}">
      <dgm:prSet phldrT="[文本]"/>
      <dgm:spPr/>
      <dgm:t>
        <a:bodyPr/>
        <a:lstStyle/>
        <a:p>
          <a:r>
            <a:rPr lang="zh-CN" altLang="en-US" dirty="0"/>
            <a:t>面向社区</a:t>
          </a:r>
        </a:p>
      </dgm:t>
    </dgm:pt>
    <dgm:pt modelId="{D32AF8AA-F3DB-4666-AA63-6478B34F0ABE}" cxnId="{CC3ED563-7B1E-4365-866D-521E11AF07EB}" type="parTrans">
      <dgm:prSet/>
      <dgm:spPr/>
      <dgm:t>
        <a:bodyPr/>
        <a:lstStyle/>
        <a:p>
          <a:endParaRPr lang="zh-CN" altLang="en-US"/>
        </a:p>
      </dgm:t>
    </dgm:pt>
    <dgm:pt modelId="{DF3EBC23-1E50-4C9D-AED1-227704A62012}" cxnId="{CC3ED563-7B1E-4365-866D-521E11AF07EB}" type="sibTrans">
      <dgm:prSet/>
      <dgm:spPr/>
      <dgm:t>
        <a:bodyPr/>
        <a:lstStyle/>
        <a:p>
          <a:endParaRPr lang="zh-CN" altLang="en-US"/>
        </a:p>
      </dgm:t>
    </dgm:pt>
    <dgm:pt modelId="{4208008D-4318-447E-B99A-5F17C0DC4C77}">
      <dgm:prSet phldrT="[文本]"/>
      <dgm:spPr/>
      <dgm:t>
        <a:bodyPr/>
        <a:lstStyle/>
        <a:p>
          <a:r>
            <a:rPr lang="zh-CN" altLang="en-US" dirty="0"/>
            <a:t>在家和父母</a:t>
          </a:r>
        </a:p>
      </dgm:t>
    </dgm:pt>
    <dgm:pt modelId="{C832199B-3601-4592-AB14-6817FC73258D}" cxnId="{2D883519-6FF9-4A83-BDFF-BB0883D331B3}" type="parTrans">
      <dgm:prSet/>
      <dgm:spPr/>
      <dgm:t>
        <a:bodyPr/>
        <a:lstStyle/>
        <a:p>
          <a:endParaRPr lang="zh-CN" altLang="en-US"/>
        </a:p>
      </dgm:t>
    </dgm:pt>
    <dgm:pt modelId="{DBB33AA9-2BF5-4B1D-8F6E-F1FCECAFD859}" cxnId="{2D883519-6FF9-4A83-BDFF-BB0883D331B3}" type="sibTrans">
      <dgm:prSet/>
      <dgm:spPr/>
      <dgm:t>
        <a:bodyPr/>
        <a:lstStyle/>
        <a:p>
          <a:endParaRPr lang="zh-CN" altLang="en-US"/>
        </a:p>
      </dgm:t>
    </dgm:pt>
    <dgm:pt modelId="{3985DC43-580C-4113-BEFE-90D40B8BB1D8}" type="pres">
      <dgm:prSet presAssocID="{1C71BF3B-4CFD-45C0-8D26-1EF5E6B121D6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55F7F462-8A9E-4DFC-A524-9B3B10736BA9}" type="pres">
      <dgm:prSet presAssocID="{0C493145-6A3F-4162-8A69-82D26D033BA8}" presName="centerShape" presStyleLbl="node0" presStyleIdx="0" presStyleCnt="1"/>
      <dgm:spPr/>
    </dgm:pt>
    <dgm:pt modelId="{9EFD211D-0EC3-41EF-8BA1-106D91B58252}" type="pres">
      <dgm:prSet presAssocID="{BA33381C-85D5-4FF1-B394-955B2839B784}" presName="parTrans" presStyleLbl="sibTrans2D1" presStyleIdx="0" presStyleCnt="4"/>
      <dgm:spPr/>
    </dgm:pt>
    <dgm:pt modelId="{700C55D9-D361-412B-8E63-A8C83B270621}" type="pres">
      <dgm:prSet presAssocID="{BA33381C-85D5-4FF1-B394-955B2839B784}" presName="connectorText" presStyleLbl="sibTrans2D1" presStyleIdx="0" presStyleCnt="4"/>
      <dgm:spPr/>
    </dgm:pt>
    <dgm:pt modelId="{AD8F89EF-4D52-4FD1-AAF0-D659B5CD1672}" type="pres">
      <dgm:prSet presAssocID="{BAD637D6-2A96-461A-8D8E-11382354FB23}" presName="node" presStyleLbl="node1" presStyleIdx="0" presStyleCnt="4">
        <dgm:presLayoutVars>
          <dgm:bulletEnabled val="1"/>
        </dgm:presLayoutVars>
      </dgm:prSet>
      <dgm:spPr/>
    </dgm:pt>
    <dgm:pt modelId="{3B55E7BB-FF63-4245-B456-930DCD511125}" type="pres">
      <dgm:prSet presAssocID="{90247075-38B8-4062-A3DB-D52BD6CA4B8F}" presName="parTrans" presStyleLbl="sibTrans2D1" presStyleIdx="1" presStyleCnt="4"/>
      <dgm:spPr/>
    </dgm:pt>
    <dgm:pt modelId="{4BA3AD5D-D0E9-4103-BFD1-78478B4018DD}" type="pres">
      <dgm:prSet presAssocID="{90247075-38B8-4062-A3DB-D52BD6CA4B8F}" presName="connectorText" presStyleLbl="sibTrans2D1" presStyleIdx="1" presStyleCnt="4"/>
      <dgm:spPr/>
    </dgm:pt>
    <dgm:pt modelId="{0D561135-1443-47E9-95C1-A29D5FCF2E68}" type="pres">
      <dgm:prSet presAssocID="{4808CB33-187D-47B7-8D72-1D1A8B06999D}" presName="node" presStyleLbl="node1" presStyleIdx="1" presStyleCnt="4">
        <dgm:presLayoutVars>
          <dgm:bulletEnabled val="1"/>
        </dgm:presLayoutVars>
      </dgm:prSet>
      <dgm:spPr/>
    </dgm:pt>
    <dgm:pt modelId="{9C8EE9AD-F44E-480B-8ADD-C7E9B4A3569E}" type="pres">
      <dgm:prSet presAssocID="{D32AF8AA-F3DB-4666-AA63-6478B34F0ABE}" presName="parTrans" presStyleLbl="sibTrans2D1" presStyleIdx="2" presStyleCnt="4"/>
      <dgm:spPr/>
    </dgm:pt>
    <dgm:pt modelId="{96CE374B-2187-4F5D-B8A4-FE724D97A4F4}" type="pres">
      <dgm:prSet presAssocID="{D32AF8AA-F3DB-4666-AA63-6478B34F0ABE}" presName="connectorText" presStyleLbl="sibTrans2D1" presStyleIdx="2" presStyleCnt="4"/>
      <dgm:spPr/>
    </dgm:pt>
    <dgm:pt modelId="{258E61B3-1C72-4E5F-B285-A9BE00F84CA2}" type="pres">
      <dgm:prSet presAssocID="{E9A34248-99B0-4AA3-B2B3-9698C81F69BD}" presName="node" presStyleLbl="node1" presStyleIdx="2" presStyleCnt="4" custScaleX="106375">
        <dgm:presLayoutVars>
          <dgm:bulletEnabled val="1"/>
        </dgm:presLayoutVars>
      </dgm:prSet>
      <dgm:spPr/>
    </dgm:pt>
    <dgm:pt modelId="{48517C95-3E0C-41FD-AF79-9694E95C763E}" type="pres">
      <dgm:prSet presAssocID="{C832199B-3601-4592-AB14-6817FC73258D}" presName="parTrans" presStyleLbl="sibTrans2D1" presStyleIdx="3" presStyleCnt="4"/>
      <dgm:spPr/>
    </dgm:pt>
    <dgm:pt modelId="{CAFF5F9F-6D09-4316-8D8D-16172586F571}" type="pres">
      <dgm:prSet presAssocID="{C832199B-3601-4592-AB14-6817FC73258D}" presName="connectorText" presStyleLbl="sibTrans2D1" presStyleIdx="3" presStyleCnt="4"/>
      <dgm:spPr/>
    </dgm:pt>
    <dgm:pt modelId="{ECF242E8-D043-4FF8-9D0C-4DFAEFFB4547}" type="pres">
      <dgm:prSet presAssocID="{4208008D-4318-447E-B99A-5F17C0DC4C77}" presName="node" presStyleLbl="node1" presStyleIdx="3" presStyleCnt="4">
        <dgm:presLayoutVars>
          <dgm:bulletEnabled val="1"/>
        </dgm:presLayoutVars>
      </dgm:prSet>
      <dgm:spPr/>
    </dgm:pt>
  </dgm:ptLst>
  <dgm:cxnLst>
    <dgm:cxn modelId="{A33FDE08-A781-42BA-8B97-EF81BE30760F}" type="presOf" srcId="{BA33381C-85D5-4FF1-B394-955B2839B784}" destId="{9EFD211D-0EC3-41EF-8BA1-106D91B58252}" srcOrd="0" destOrd="0" presId="urn:microsoft.com/office/officeart/2005/8/layout/radial5"/>
    <dgm:cxn modelId="{2D883519-6FF9-4A83-BDFF-BB0883D331B3}" srcId="{0C493145-6A3F-4162-8A69-82D26D033BA8}" destId="{4208008D-4318-447E-B99A-5F17C0DC4C77}" srcOrd="3" destOrd="0" parTransId="{C832199B-3601-4592-AB14-6817FC73258D}" sibTransId="{DBB33AA9-2BF5-4B1D-8F6E-F1FCECAFD859}"/>
    <dgm:cxn modelId="{248F1D2D-4943-4A3B-8C3A-F2DB0C1EDDB4}" type="presOf" srcId="{90247075-38B8-4062-A3DB-D52BD6CA4B8F}" destId="{3B55E7BB-FF63-4245-B456-930DCD511125}" srcOrd="0" destOrd="0" presId="urn:microsoft.com/office/officeart/2005/8/layout/radial5"/>
    <dgm:cxn modelId="{D0F90841-A2C0-443B-BAFC-ED904307DC07}" type="presOf" srcId="{BAD637D6-2A96-461A-8D8E-11382354FB23}" destId="{AD8F89EF-4D52-4FD1-AAF0-D659B5CD1672}" srcOrd="0" destOrd="0" presId="urn:microsoft.com/office/officeart/2005/8/layout/radial5"/>
    <dgm:cxn modelId="{CC3ED563-7B1E-4365-866D-521E11AF07EB}" srcId="{0C493145-6A3F-4162-8A69-82D26D033BA8}" destId="{E9A34248-99B0-4AA3-B2B3-9698C81F69BD}" srcOrd="2" destOrd="0" parTransId="{D32AF8AA-F3DB-4666-AA63-6478B34F0ABE}" sibTransId="{DF3EBC23-1E50-4C9D-AED1-227704A62012}"/>
    <dgm:cxn modelId="{1F95EE64-B918-484F-AD62-6A6E45416FD1}" type="presOf" srcId="{D32AF8AA-F3DB-4666-AA63-6478B34F0ABE}" destId="{9C8EE9AD-F44E-480B-8ADD-C7E9B4A3569E}" srcOrd="0" destOrd="0" presId="urn:microsoft.com/office/officeart/2005/8/layout/radial5"/>
    <dgm:cxn modelId="{88F3464C-D65F-4E81-BA58-5DF32E03D931}" type="presOf" srcId="{D32AF8AA-F3DB-4666-AA63-6478B34F0ABE}" destId="{96CE374B-2187-4F5D-B8A4-FE724D97A4F4}" srcOrd="1" destOrd="0" presId="urn:microsoft.com/office/officeart/2005/8/layout/radial5"/>
    <dgm:cxn modelId="{1270D675-E36D-4FBC-9014-6DCACC3008D2}" srcId="{0C493145-6A3F-4162-8A69-82D26D033BA8}" destId="{BAD637D6-2A96-461A-8D8E-11382354FB23}" srcOrd="0" destOrd="0" parTransId="{BA33381C-85D5-4FF1-B394-955B2839B784}" sibTransId="{27349F83-D2A9-4D00-B6F7-41EC023B7CDB}"/>
    <dgm:cxn modelId="{D105CC84-8451-4A8B-9A04-45BB606A2428}" type="presOf" srcId="{90247075-38B8-4062-A3DB-D52BD6CA4B8F}" destId="{4BA3AD5D-D0E9-4103-BFD1-78478B4018DD}" srcOrd="1" destOrd="0" presId="urn:microsoft.com/office/officeart/2005/8/layout/radial5"/>
    <dgm:cxn modelId="{F0102288-82DC-48D7-AC77-2AF1FD793C35}" type="presOf" srcId="{4208008D-4318-447E-B99A-5F17C0DC4C77}" destId="{ECF242E8-D043-4FF8-9D0C-4DFAEFFB4547}" srcOrd="0" destOrd="0" presId="urn:microsoft.com/office/officeart/2005/8/layout/radial5"/>
    <dgm:cxn modelId="{3B16B792-C54D-4E7E-8CE0-2E03A66E8C38}" type="presOf" srcId="{C832199B-3601-4592-AB14-6817FC73258D}" destId="{CAFF5F9F-6D09-4316-8D8D-16172586F571}" srcOrd="1" destOrd="0" presId="urn:microsoft.com/office/officeart/2005/8/layout/radial5"/>
    <dgm:cxn modelId="{CA453C95-7F6A-4F3F-A22C-B69E7320D6C4}" type="presOf" srcId="{C832199B-3601-4592-AB14-6817FC73258D}" destId="{48517C95-3E0C-41FD-AF79-9694E95C763E}" srcOrd="0" destOrd="0" presId="urn:microsoft.com/office/officeart/2005/8/layout/radial5"/>
    <dgm:cxn modelId="{3B38C29E-67BD-446A-9563-23B206E37DBF}" type="presOf" srcId="{E9A34248-99B0-4AA3-B2B3-9698C81F69BD}" destId="{258E61B3-1C72-4E5F-B285-A9BE00F84CA2}" srcOrd="0" destOrd="0" presId="urn:microsoft.com/office/officeart/2005/8/layout/radial5"/>
    <dgm:cxn modelId="{445F58A8-421E-4950-9EF3-1F5D52F1BD02}" srcId="{0C493145-6A3F-4162-8A69-82D26D033BA8}" destId="{4808CB33-187D-47B7-8D72-1D1A8B06999D}" srcOrd="1" destOrd="0" parTransId="{90247075-38B8-4062-A3DB-D52BD6CA4B8F}" sibTransId="{7E941F5A-EC11-4B01-AF5F-10729AF86C9B}"/>
    <dgm:cxn modelId="{A5CC4AAE-4EC3-4517-8CE7-D1310A3C2DC0}" type="presOf" srcId="{1C71BF3B-4CFD-45C0-8D26-1EF5E6B121D6}" destId="{3985DC43-580C-4113-BEFE-90D40B8BB1D8}" srcOrd="0" destOrd="0" presId="urn:microsoft.com/office/officeart/2005/8/layout/radial5"/>
    <dgm:cxn modelId="{024682CB-4DDF-4C0A-BB69-BA34F3E53036}" type="presOf" srcId="{BA33381C-85D5-4FF1-B394-955B2839B784}" destId="{700C55D9-D361-412B-8E63-A8C83B270621}" srcOrd="1" destOrd="0" presId="urn:microsoft.com/office/officeart/2005/8/layout/radial5"/>
    <dgm:cxn modelId="{017020E2-53B1-415D-A352-90325D006C39}" type="presOf" srcId="{4808CB33-187D-47B7-8D72-1D1A8B06999D}" destId="{0D561135-1443-47E9-95C1-A29D5FCF2E68}" srcOrd="0" destOrd="0" presId="urn:microsoft.com/office/officeart/2005/8/layout/radial5"/>
    <dgm:cxn modelId="{AC0EB7F1-D18B-44D1-ADD4-EE76CBB39B86}" srcId="{1C71BF3B-4CFD-45C0-8D26-1EF5E6B121D6}" destId="{0C493145-6A3F-4162-8A69-82D26D033BA8}" srcOrd="0" destOrd="0" parTransId="{5909C260-A4DB-4F15-BF46-B386542A4D58}" sibTransId="{50DCEBBA-B127-49F3-A05A-F571DAC5D4C0}"/>
    <dgm:cxn modelId="{180DEAF7-25E7-4A40-8E15-C15D474CE0D2}" type="presOf" srcId="{0C493145-6A3F-4162-8A69-82D26D033BA8}" destId="{55F7F462-8A9E-4DFC-A524-9B3B10736BA9}" srcOrd="0" destOrd="0" presId="urn:microsoft.com/office/officeart/2005/8/layout/radial5"/>
    <dgm:cxn modelId="{28ACEDAA-595B-4C39-99F5-71DF96B06474}" type="presParOf" srcId="{3985DC43-580C-4113-BEFE-90D40B8BB1D8}" destId="{55F7F462-8A9E-4DFC-A524-9B3B10736BA9}" srcOrd="0" destOrd="0" presId="urn:microsoft.com/office/officeart/2005/8/layout/radial5"/>
    <dgm:cxn modelId="{16CCA028-26B8-4C1F-82DD-25FE7067082E}" type="presParOf" srcId="{3985DC43-580C-4113-BEFE-90D40B8BB1D8}" destId="{9EFD211D-0EC3-41EF-8BA1-106D91B58252}" srcOrd="1" destOrd="0" presId="urn:microsoft.com/office/officeart/2005/8/layout/radial5"/>
    <dgm:cxn modelId="{B1CC9F6C-F3CD-4098-BFA2-DBBA44EE3AEB}" type="presParOf" srcId="{9EFD211D-0EC3-41EF-8BA1-106D91B58252}" destId="{700C55D9-D361-412B-8E63-A8C83B270621}" srcOrd="0" destOrd="0" presId="urn:microsoft.com/office/officeart/2005/8/layout/radial5"/>
    <dgm:cxn modelId="{B9B98270-904D-4E67-905A-B668E64CFEE0}" type="presParOf" srcId="{3985DC43-580C-4113-BEFE-90D40B8BB1D8}" destId="{AD8F89EF-4D52-4FD1-AAF0-D659B5CD1672}" srcOrd="2" destOrd="0" presId="urn:microsoft.com/office/officeart/2005/8/layout/radial5"/>
    <dgm:cxn modelId="{36FDB270-129F-419E-8E97-31FD7417E7FD}" type="presParOf" srcId="{3985DC43-580C-4113-BEFE-90D40B8BB1D8}" destId="{3B55E7BB-FF63-4245-B456-930DCD511125}" srcOrd="3" destOrd="0" presId="urn:microsoft.com/office/officeart/2005/8/layout/radial5"/>
    <dgm:cxn modelId="{9232518D-0C72-4572-9C59-B7677E96FA8E}" type="presParOf" srcId="{3B55E7BB-FF63-4245-B456-930DCD511125}" destId="{4BA3AD5D-D0E9-4103-BFD1-78478B4018DD}" srcOrd="0" destOrd="0" presId="urn:microsoft.com/office/officeart/2005/8/layout/radial5"/>
    <dgm:cxn modelId="{2C6EDB10-5AF2-44F3-AA0E-700043406B96}" type="presParOf" srcId="{3985DC43-580C-4113-BEFE-90D40B8BB1D8}" destId="{0D561135-1443-47E9-95C1-A29D5FCF2E68}" srcOrd="4" destOrd="0" presId="urn:microsoft.com/office/officeart/2005/8/layout/radial5"/>
    <dgm:cxn modelId="{BBCE9A40-0080-40EF-BE2F-6334B01E4730}" type="presParOf" srcId="{3985DC43-580C-4113-BEFE-90D40B8BB1D8}" destId="{9C8EE9AD-F44E-480B-8ADD-C7E9B4A3569E}" srcOrd="5" destOrd="0" presId="urn:microsoft.com/office/officeart/2005/8/layout/radial5"/>
    <dgm:cxn modelId="{4BB8D228-4367-4154-A670-7E576E3EA6D2}" type="presParOf" srcId="{9C8EE9AD-F44E-480B-8ADD-C7E9B4A3569E}" destId="{96CE374B-2187-4F5D-B8A4-FE724D97A4F4}" srcOrd="0" destOrd="0" presId="urn:microsoft.com/office/officeart/2005/8/layout/radial5"/>
    <dgm:cxn modelId="{CA5726FF-C67E-4375-B2CE-63310A3AE2D6}" type="presParOf" srcId="{3985DC43-580C-4113-BEFE-90D40B8BB1D8}" destId="{258E61B3-1C72-4E5F-B285-A9BE00F84CA2}" srcOrd="6" destOrd="0" presId="urn:microsoft.com/office/officeart/2005/8/layout/radial5"/>
    <dgm:cxn modelId="{19D3DCFF-3C31-49AF-84CA-2D18D348C9AE}" type="presParOf" srcId="{3985DC43-580C-4113-BEFE-90D40B8BB1D8}" destId="{48517C95-3E0C-41FD-AF79-9694E95C763E}" srcOrd="7" destOrd="0" presId="urn:microsoft.com/office/officeart/2005/8/layout/radial5"/>
    <dgm:cxn modelId="{D353DE40-A217-4A5C-85D6-680DE757560D}" type="presParOf" srcId="{48517C95-3E0C-41FD-AF79-9694E95C763E}" destId="{CAFF5F9F-6D09-4316-8D8D-16172586F571}" srcOrd="0" destOrd="0" presId="urn:microsoft.com/office/officeart/2005/8/layout/radial5"/>
    <dgm:cxn modelId="{08DF98B3-8D5F-4D54-8554-86B03578C4F6}" type="presParOf" srcId="{3985DC43-580C-4113-BEFE-90D40B8BB1D8}" destId="{ECF242E8-D043-4FF8-9D0C-4DFAEFFB4547}" srcOrd="8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5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5F7F462-8A9E-4DFC-A524-9B3B10736BA9}">
      <dsp:nvSpPr>
        <dsp:cNvPr id="0" name=""/>
        <dsp:cNvSpPr/>
      </dsp:nvSpPr>
      <dsp:spPr>
        <a:xfrm>
          <a:off x="3351609" y="1996942"/>
          <a:ext cx="1424781" cy="1424781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400" kern="1200" dirty="0"/>
            <a:t>普通话</a:t>
          </a:r>
        </a:p>
      </dsp:txBody>
      <dsp:txXfrm>
        <a:off x="3560263" y="2205596"/>
        <a:ext cx="1007473" cy="1007473"/>
      </dsp:txXfrm>
    </dsp:sp>
    <dsp:sp modelId="{9EFD211D-0EC3-41EF-8BA1-106D91B58252}">
      <dsp:nvSpPr>
        <dsp:cNvPr id="0" name=""/>
        <dsp:cNvSpPr/>
      </dsp:nvSpPr>
      <dsp:spPr>
        <a:xfrm rot="16200000">
          <a:off x="3913169" y="1478682"/>
          <a:ext cx="301660" cy="484425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CN" altLang="en-US" sz="1900" kern="1200"/>
        </a:p>
      </dsp:txBody>
      <dsp:txXfrm>
        <a:off x="3958418" y="1620816"/>
        <a:ext cx="211162" cy="290655"/>
      </dsp:txXfrm>
    </dsp:sp>
    <dsp:sp modelId="{AD8F89EF-4D52-4FD1-AAF0-D659B5CD1672}">
      <dsp:nvSpPr>
        <dsp:cNvPr id="0" name=""/>
        <dsp:cNvSpPr/>
      </dsp:nvSpPr>
      <dsp:spPr>
        <a:xfrm>
          <a:off x="3351609" y="2990"/>
          <a:ext cx="1424781" cy="1424781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300" kern="1200" dirty="0"/>
            <a:t>在校园</a:t>
          </a:r>
        </a:p>
      </dsp:txBody>
      <dsp:txXfrm>
        <a:off x="3560263" y="211644"/>
        <a:ext cx="1007473" cy="1007473"/>
      </dsp:txXfrm>
    </dsp:sp>
    <dsp:sp modelId="{3B55E7BB-FF63-4245-B456-930DCD511125}">
      <dsp:nvSpPr>
        <dsp:cNvPr id="0" name=""/>
        <dsp:cNvSpPr/>
      </dsp:nvSpPr>
      <dsp:spPr>
        <a:xfrm>
          <a:off x="4901608" y="2467120"/>
          <a:ext cx="301660" cy="484425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CN" altLang="en-US" sz="1900" kern="1200"/>
        </a:p>
      </dsp:txBody>
      <dsp:txXfrm>
        <a:off x="4901608" y="2564005"/>
        <a:ext cx="211162" cy="290655"/>
      </dsp:txXfrm>
    </dsp:sp>
    <dsp:sp modelId="{0D561135-1443-47E9-95C1-A29D5FCF2E68}">
      <dsp:nvSpPr>
        <dsp:cNvPr id="0" name=""/>
        <dsp:cNvSpPr/>
      </dsp:nvSpPr>
      <dsp:spPr>
        <a:xfrm>
          <a:off x="5345561" y="1996942"/>
          <a:ext cx="1424781" cy="1424781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300" kern="1200" dirty="0"/>
            <a:t>走亲访友</a:t>
          </a:r>
        </a:p>
      </dsp:txBody>
      <dsp:txXfrm>
        <a:off x="5554215" y="2205596"/>
        <a:ext cx="1007473" cy="1007473"/>
      </dsp:txXfrm>
    </dsp:sp>
    <dsp:sp modelId="{9C8EE9AD-F44E-480B-8ADD-C7E9B4A3569E}">
      <dsp:nvSpPr>
        <dsp:cNvPr id="0" name=""/>
        <dsp:cNvSpPr/>
      </dsp:nvSpPr>
      <dsp:spPr>
        <a:xfrm rot="5400000">
          <a:off x="3913169" y="3455559"/>
          <a:ext cx="301660" cy="484425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CN" altLang="en-US" sz="1900" kern="1200"/>
        </a:p>
      </dsp:txBody>
      <dsp:txXfrm>
        <a:off x="3958418" y="3507195"/>
        <a:ext cx="211162" cy="290655"/>
      </dsp:txXfrm>
    </dsp:sp>
    <dsp:sp modelId="{258E61B3-1C72-4E5F-B285-A9BE00F84CA2}">
      <dsp:nvSpPr>
        <dsp:cNvPr id="0" name=""/>
        <dsp:cNvSpPr/>
      </dsp:nvSpPr>
      <dsp:spPr>
        <a:xfrm>
          <a:off x="3306194" y="3990894"/>
          <a:ext cx="1515611" cy="1424781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300" kern="1200" dirty="0"/>
            <a:t>面向社区</a:t>
          </a:r>
        </a:p>
      </dsp:txBody>
      <dsp:txXfrm>
        <a:off x="3528150" y="4199548"/>
        <a:ext cx="1071699" cy="1007473"/>
      </dsp:txXfrm>
    </dsp:sp>
    <dsp:sp modelId="{48517C95-3E0C-41FD-AF79-9694E95C763E}">
      <dsp:nvSpPr>
        <dsp:cNvPr id="0" name=""/>
        <dsp:cNvSpPr/>
      </dsp:nvSpPr>
      <dsp:spPr>
        <a:xfrm rot="10800000">
          <a:off x="2924731" y="2467120"/>
          <a:ext cx="301660" cy="484425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CN" altLang="en-US" sz="1900" kern="1200"/>
        </a:p>
      </dsp:txBody>
      <dsp:txXfrm rot="10800000">
        <a:off x="3015229" y="2564005"/>
        <a:ext cx="211162" cy="290655"/>
      </dsp:txXfrm>
    </dsp:sp>
    <dsp:sp modelId="{ECF242E8-D043-4FF8-9D0C-4DFAEFFB4547}">
      <dsp:nvSpPr>
        <dsp:cNvPr id="0" name=""/>
        <dsp:cNvSpPr/>
      </dsp:nvSpPr>
      <dsp:spPr>
        <a:xfrm>
          <a:off x="1357657" y="1996942"/>
          <a:ext cx="1424781" cy="1424781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300" kern="1200" dirty="0"/>
            <a:t>在家和父母</a:t>
          </a:r>
        </a:p>
      </dsp:txBody>
      <dsp:txXfrm>
        <a:off x="1566311" y="2205596"/>
        <a:ext cx="1007473" cy="100747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4F6C55-6C14-4F0D-928C-D7F1BE70B2F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39AD698A-D66C-4FA1-BBD8-F72AE9E6E751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charset="0"/>
                <a:ea typeface="微软雅黑" panose="020B0503020204020204" charset="-122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charset="0"/>
              <a:ea typeface="微软雅黑" panose="020B0503020204020204" charset="-122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9" Type="http://schemas.openxmlformats.org/officeDocument/2006/relationships/tags" Target="../tags/tag6.xml"/><Relationship Id="rId8" Type="http://schemas.openxmlformats.org/officeDocument/2006/relationships/tags" Target="../tags/tag5.xml"/><Relationship Id="rId7" Type="http://schemas.openxmlformats.org/officeDocument/2006/relationships/tags" Target="../tags/tag4.xml"/><Relationship Id="rId6" Type="http://schemas.openxmlformats.org/officeDocument/2006/relationships/tags" Target="../tags/tag3.xml"/><Relationship Id="rId5" Type="http://schemas.openxmlformats.org/officeDocument/2006/relationships/image" Target="../media/image2.png"/><Relationship Id="rId4" Type="http://schemas.openxmlformats.org/officeDocument/2006/relationships/tags" Target="../tags/tag2.xml"/><Relationship Id="rId3" Type="http://schemas.openxmlformats.org/officeDocument/2006/relationships/image" Target="../media/image1.png"/><Relationship Id="rId2" Type="http://schemas.openxmlformats.org/officeDocument/2006/relationships/tags" Target="../tags/tag1.xml"/><Relationship Id="rId10" Type="http://schemas.openxmlformats.org/officeDocument/2006/relationships/tags" Target="../tags/tag7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8" Type="http://schemas.openxmlformats.org/officeDocument/2006/relationships/tags" Target="../tags/tag71.xml"/><Relationship Id="rId7" Type="http://schemas.openxmlformats.org/officeDocument/2006/relationships/tags" Target="../tags/tag70.xml"/><Relationship Id="rId6" Type="http://schemas.openxmlformats.org/officeDocument/2006/relationships/tags" Target="../tags/tag69.xml"/><Relationship Id="rId5" Type="http://schemas.openxmlformats.org/officeDocument/2006/relationships/tags" Target="../tags/tag68.xml"/><Relationship Id="rId4" Type="http://schemas.openxmlformats.org/officeDocument/2006/relationships/tags" Target="../tags/tag67.xml"/><Relationship Id="rId3" Type="http://schemas.openxmlformats.org/officeDocument/2006/relationships/image" Target="../media/image3.png"/><Relationship Id="rId2" Type="http://schemas.openxmlformats.org/officeDocument/2006/relationships/tags" Target="../tags/tag66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9" Type="http://schemas.openxmlformats.org/officeDocument/2006/relationships/tags" Target="../tags/tag77.xml"/><Relationship Id="rId8" Type="http://schemas.openxmlformats.org/officeDocument/2006/relationships/tags" Target="../tags/tag76.xml"/><Relationship Id="rId7" Type="http://schemas.openxmlformats.org/officeDocument/2006/relationships/tags" Target="../tags/tag75.xml"/><Relationship Id="rId6" Type="http://schemas.openxmlformats.org/officeDocument/2006/relationships/tags" Target="../tags/tag74.xml"/><Relationship Id="rId5" Type="http://schemas.openxmlformats.org/officeDocument/2006/relationships/image" Target="../media/image1.png"/><Relationship Id="rId4" Type="http://schemas.openxmlformats.org/officeDocument/2006/relationships/tags" Target="../tags/tag73.xml"/><Relationship Id="rId3" Type="http://schemas.openxmlformats.org/officeDocument/2006/relationships/image" Target="../media/image2.png"/><Relationship Id="rId2" Type="http://schemas.openxmlformats.org/officeDocument/2006/relationships/tags" Target="../tags/tag72.xml"/><Relationship Id="rId10" Type="http://schemas.openxmlformats.org/officeDocument/2006/relationships/tags" Target="../tags/tag78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9" Type="http://schemas.openxmlformats.org/officeDocument/2006/relationships/tags" Target="../tags/tag14.xml"/><Relationship Id="rId8" Type="http://schemas.openxmlformats.org/officeDocument/2006/relationships/tags" Target="../tags/tag13.xml"/><Relationship Id="rId7" Type="http://schemas.openxmlformats.org/officeDocument/2006/relationships/tags" Target="../tags/tag12.xml"/><Relationship Id="rId6" Type="http://schemas.openxmlformats.org/officeDocument/2006/relationships/tags" Target="../tags/tag11.xml"/><Relationship Id="rId5" Type="http://schemas.openxmlformats.org/officeDocument/2006/relationships/tags" Target="../tags/tag10.xml"/><Relationship Id="rId4" Type="http://schemas.openxmlformats.org/officeDocument/2006/relationships/tags" Target="../tags/tag9.xml"/><Relationship Id="rId3" Type="http://schemas.openxmlformats.org/officeDocument/2006/relationships/image" Target="../media/image3.png"/><Relationship Id="rId2" Type="http://schemas.openxmlformats.org/officeDocument/2006/relationships/tags" Target="../tags/tag8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9" Type="http://schemas.openxmlformats.org/officeDocument/2006/relationships/tags" Target="../tags/tag20.xml"/><Relationship Id="rId8" Type="http://schemas.openxmlformats.org/officeDocument/2006/relationships/tags" Target="../tags/tag19.xml"/><Relationship Id="rId7" Type="http://schemas.openxmlformats.org/officeDocument/2006/relationships/tags" Target="../tags/tag18.xml"/><Relationship Id="rId6" Type="http://schemas.openxmlformats.org/officeDocument/2006/relationships/tags" Target="../tags/tag17.xml"/><Relationship Id="rId5" Type="http://schemas.openxmlformats.org/officeDocument/2006/relationships/image" Target="../media/image5.png"/><Relationship Id="rId4" Type="http://schemas.openxmlformats.org/officeDocument/2006/relationships/tags" Target="../tags/tag16.xml"/><Relationship Id="rId3" Type="http://schemas.openxmlformats.org/officeDocument/2006/relationships/image" Target="../media/image4.png"/><Relationship Id="rId2" Type="http://schemas.openxmlformats.org/officeDocument/2006/relationships/tags" Target="../tags/tag15.xml"/><Relationship Id="rId10" Type="http://schemas.openxmlformats.org/officeDocument/2006/relationships/tags" Target="../tags/tag2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9" Type="http://schemas.openxmlformats.org/officeDocument/2006/relationships/tags" Target="../tags/tag28.xml"/><Relationship Id="rId8" Type="http://schemas.openxmlformats.org/officeDocument/2006/relationships/tags" Target="../tags/tag27.xml"/><Relationship Id="rId7" Type="http://schemas.openxmlformats.org/officeDocument/2006/relationships/tags" Target="../tags/tag26.xml"/><Relationship Id="rId6" Type="http://schemas.openxmlformats.org/officeDocument/2006/relationships/tags" Target="../tags/tag25.xml"/><Relationship Id="rId5" Type="http://schemas.openxmlformats.org/officeDocument/2006/relationships/tags" Target="../tags/tag24.xml"/><Relationship Id="rId4" Type="http://schemas.openxmlformats.org/officeDocument/2006/relationships/tags" Target="../tags/tag23.xml"/><Relationship Id="rId3" Type="http://schemas.openxmlformats.org/officeDocument/2006/relationships/image" Target="../media/image3.png"/><Relationship Id="rId2" Type="http://schemas.openxmlformats.org/officeDocument/2006/relationships/tags" Target="../tags/tag22.xml"/><Relationship Id="rId10" Type="http://schemas.openxmlformats.org/officeDocument/2006/relationships/tags" Target="../tags/tag29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36.xml"/><Relationship Id="rId8" Type="http://schemas.openxmlformats.org/officeDocument/2006/relationships/tags" Target="../tags/tag35.xml"/><Relationship Id="rId7" Type="http://schemas.openxmlformats.org/officeDocument/2006/relationships/tags" Target="../tags/tag34.xml"/><Relationship Id="rId6" Type="http://schemas.openxmlformats.org/officeDocument/2006/relationships/tags" Target="../tags/tag33.xml"/><Relationship Id="rId5" Type="http://schemas.openxmlformats.org/officeDocument/2006/relationships/tags" Target="../tags/tag32.xml"/><Relationship Id="rId4" Type="http://schemas.openxmlformats.org/officeDocument/2006/relationships/tags" Target="../tags/tag31.xml"/><Relationship Id="rId3" Type="http://schemas.openxmlformats.org/officeDocument/2006/relationships/image" Target="../media/image3.png"/><Relationship Id="rId2" Type="http://schemas.openxmlformats.org/officeDocument/2006/relationships/tags" Target="../tags/tag30.xml"/><Relationship Id="rId12" Type="http://schemas.openxmlformats.org/officeDocument/2006/relationships/tags" Target="../tags/tag39.xml"/><Relationship Id="rId11" Type="http://schemas.openxmlformats.org/officeDocument/2006/relationships/tags" Target="../tags/tag38.xml"/><Relationship Id="rId10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8" Type="http://schemas.openxmlformats.org/officeDocument/2006/relationships/tags" Target="../tags/tag45.xml"/><Relationship Id="rId7" Type="http://schemas.openxmlformats.org/officeDocument/2006/relationships/tags" Target="../tags/tag44.xml"/><Relationship Id="rId6" Type="http://schemas.openxmlformats.org/officeDocument/2006/relationships/tags" Target="../tags/tag43.xml"/><Relationship Id="rId5" Type="http://schemas.openxmlformats.org/officeDocument/2006/relationships/tags" Target="../tags/tag42.xml"/><Relationship Id="rId4" Type="http://schemas.openxmlformats.org/officeDocument/2006/relationships/tags" Target="../tags/tag41.xml"/><Relationship Id="rId3" Type="http://schemas.openxmlformats.org/officeDocument/2006/relationships/image" Target="../media/image3.png"/><Relationship Id="rId2" Type="http://schemas.openxmlformats.org/officeDocument/2006/relationships/tags" Target="../tags/tag4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7" Type="http://schemas.openxmlformats.org/officeDocument/2006/relationships/tags" Target="../tags/tag50.xml"/><Relationship Id="rId6" Type="http://schemas.openxmlformats.org/officeDocument/2006/relationships/tags" Target="../tags/tag49.xml"/><Relationship Id="rId5" Type="http://schemas.openxmlformats.org/officeDocument/2006/relationships/tags" Target="../tags/tag48.xml"/><Relationship Id="rId4" Type="http://schemas.openxmlformats.org/officeDocument/2006/relationships/tags" Target="../tags/tag47.xml"/><Relationship Id="rId3" Type="http://schemas.openxmlformats.org/officeDocument/2006/relationships/image" Target="../media/image3.png"/><Relationship Id="rId2" Type="http://schemas.openxmlformats.org/officeDocument/2006/relationships/tags" Target="../tags/tag46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9" Type="http://schemas.openxmlformats.org/officeDocument/2006/relationships/tags" Target="../tags/tag57.xml"/><Relationship Id="rId8" Type="http://schemas.openxmlformats.org/officeDocument/2006/relationships/tags" Target="../tags/tag56.xml"/><Relationship Id="rId7" Type="http://schemas.openxmlformats.org/officeDocument/2006/relationships/tags" Target="../tags/tag55.xml"/><Relationship Id="rId6" Type="http://schemas.openxmlformats.org/officeDocument/2006/relationships/tags" Target="../tags/tag54.xml"/><Relationship Id="rId5" Type="http://schemas.openxmlformats.org/officeDocument/2006/relationships/tags" Target="../tags/tag53.xml"/><Relationship Id="rId4" Type="http://schemas.openxmlformats.org/officeDocument/2006/relationships/tags" Target="../tags/tag52.xml"/><Relationship Id="rId3" Type="http://schemas.openxmlformats.org/officeDocument/2006/relationships/image" Target="../media/image3.png"/><Relationship Id="rId2" Type="http://schemas.openxmlformats.org/officeDocument/2006/relationships/tags" Target="../tags/tag51.xml"/><Relationship Id="rId10" Type="http://schemas.openxmlformats.org/officeDocument/2006/relationships/tags" Target="../tags/tag58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9" Type="http://schemas.openxmlformats.org/officeDocument/2006/relationships/tags" Target="../tags/tag65.xml"/><Relationship Id="rId8" Type="http://schemas.openxmlformats.org/officeDocument/2006/relationships/tags" Target="../tags/tag64.xml"/><Relationship Id="rId7" Type="http://schemas.openxmlformats.org/officeDocument/2006/relationships/tags" Target="../tags/tag63.xml"/><Relationship Id="rId6" Type="http://schemas.openxmlformats.org/officeDocument/2006/relationships/tags" Target="../tags/tag62.xml"/><Relationship Id="rId5" Type="http://schemas.openxmlformats.org/officeDocument/2006/relationships/tags" Target="../tags/tag61.xml"/><Relationship Id="rId4" Type="http://schemas.openxmlformats.org/officeDocument/2006/relationships/tags" Target="../tags/tag60.xml"/><Relationship Id="rId3" Type="http://schemas.openxmlformats.org/officeDocument/2006/relationships/image" Target="../media/image3.png"/><Relationship Id="rId2" Type="http://schemas.openxmlformats.org/officeDocument/2006/relationships/tags" Target="../tags/tag59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242549"/>
            <a:ext cx="12192000" cy="2617302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08"/>
            <a:ext cx="12192000" cy="2624358"/>
          </a:xfrm>
          <a:prstGeom prst="rect">
            <a:avLst/>
          </a:prstGeom>
        </p:spPr>
      </p:pic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10" name="副标题 2"/>
          <p:cNvSpPr>
            <a:spLocks noGrp="1"/>
          </p:cNvSpPr>
          <p:nvPr>
            <p:ph type="subTitle" idx="1"/>
            <p:custDataLst>
              <p:tags r:id="rId9"/>
            </p:custDataLst>
          </p:nvPr>
        </p:nvSpPr>
        <p:spPr>
          <a:xfrm>
            <a:off x="2146300" y="3783433"/>
            <a:ext cx="7899400" cy="813967"/>
          </a:xfrm>
        </p:spPr>
        <p:txBody>
          <a:bodyPr>
            <a:normAutofit/>
          </a:bodyPr>
          <a:lstStyle>
            <a:lvl1pPr marL="0" indent="0" algn="ctr">
              <a:buNone/>
              <a:defRPr sz="2800" b="0">
                <a:solidFill>
                  <a:schemeClr val="accent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单击此处编辑母版副标题样式</a:t>
            </a:r>
            <a:endParaRPr lang="zh-CN" altLang="en-US" dirty="0"/>
          </a:p>
        </p:txBody>
      </p:sp>
      <p:sp>
        <p:nvSpPr>
          <p:cNvPr id="2" name="标题 1"/>
          <p:cNvSpPr>
            <a:spLocks noGrp="1"/>
          </p:cNvSpPr>
          <p:nvPr>
            <p:ph type="ctrTitle"/>
            <p:custDataLst>
              <p:tags r:id="rId10"/>
            </p:custDataLst>
          </p:nvPr>
        </p:nvSpPr>
        <p:spPr>
          <a:xfrm>
            <a:off x="2146300" y="2629267"/>
            <a:ext cx="7899400" cy="1065612"/>
          </a:xfrm>
        </p:spPr>
        <p:txBody>
          <a:bodyPr anchor="b">
            <a:normAutofit/>
          </a:bodyPr>
          <a:lstStyle>
            <a:lvl1pPr algn="ctr">
              <a:defRPr sz="4800" b="1" u="none" strike="noStrike" kern="1200" cap="none" spc="200" normalizeH="0">
                <a:solidFill>
                  <a:schemeClr val="accent1"/>
                </a:solidFill>
                <a:uFillTx/>
                <a:ea typeface="汉仪旗黑-85S" panose="00020600040101010101" pitchFamily="18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0" y="-4501"/>
            <a:ext cx="12192000" cy="568348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94153"/>
            <a:ext cx="12192000" cy="568348"/>
          </a:xfrm>
          <a:prstGeom prst="rect">
            <a:avLst/>
          </a:prstGeom>
        </p:spPr>
      </p:pic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8"/>
            </p:custDataLst>
          </p:nvPr>
        </p:nvSpPr>
        <p:spPr>
          <a:xfrm>
            <a:off x="669930" y="952508"/>
            <a:ext cx="10852237" cy="5388907"/>
          </a:xfrm>
        </p:spPr>
        <p:txBody>
          <a:bodyPr/>
          <a:lstStyle>
            <a:lvl1pPr>
              <a:defRPr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</a:defRPr>
            </a:lvl1pPr>
            <a:lvl2pPr>
              <a:defRPr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</a:defRPr>
            </a:lvl2pPr>
            <a:lvl3pPr>
              <a:defRPr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</a:defRPr>
            </a:lvl3pPr>
            <a:lvl4pPr>
              <a:defRPr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</a:defRPr>
            </a:lvl4pPr>
            <a:lvl5pPr>
              <a:defRPr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页幻灯片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08"/>
            <a:ext cx="12192000" cy="2624358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242549"/>
            <a:ext cx="12192000" cy="2617302"/>
          </a:xfrm>
          <a:prstGeom prst="rect">
            <a:avLst/>
          </a:prstGeom>
        </p:spPr>
      </p:pic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11" name="副标题 2"/>
          <p:cNvSpPr>
            <a:spLocks noGrp="1"/>
          </p:cNvSpPr>
          <p:nvPr>
            <p:ph type="subTitle" idx="1"/>
            <p:custDataLst>
              <p:tags r:id="rId9"/>
            </p:custDataLst>
          </p:nvPr>
        </p:nvSpPr>
        <p:spPr>
          <a:xfrm>
            <a:off x="2146300" y="3783433"/>
            <a:ext cx="7899400" cy="813967"/>
          </a:xfrm>
        </p:spPr>
        <p:txBody>
          <a:bodyPr>
            <a:normAutofit/>
          </a:bodyPr>
          <a:lstStyle>
            <a:lvl1pPr marL="0" indent="0" algn="ctr">
              <a:buNone/>
              <a:defRPr sz="2400" b="0">
                <a:solidFill>
                  <a:schemeClr val="accent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单击此处编辑母版副标题样式</a:t>
            </a:r>
            <a:endParaRPr lang="zh-CN" altLang="en-US" dirty="0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10"/>
            </p:custDataLst>
          </p:nvPr>
        </p:nvSpPr>
        <p:spPr>
          <a:xfrm>
            <a:off x="2146300" y="2415540"/>
            <a:ext cx="7899400" cy="1278255"/>
          </a:xfrm>
        </p:spPr>
        <p:txBody>
          <a:bodyPr anchor="b">
            <a:noAutofit/>
          </a:bodyPr>
          <a:lstStyle>
            <a:lvl1pPr algn="ctr">
              <a:defRPr sz="6600" b="1" u="none" strike="noStrike" kern="1200" cap="none" spc="200" normalizeH="0">
                <a:solidFill>
                  <a:schemeClr val="accent1"/>
                </a:solidFill>
                <a:uFillTx/>
                <a:ea typeface="汉仪旗黑-85S" panose="00020600040101010101" pitchFamily="18" charset="-122"/>
              </a:defRPr>
            </a:lvl1pPr>
          </a:lstStyle>
          <a:p>
            <a:r>
              <a:rPr lang="zh-CN" altLang="en-US" dirty="0"/>
              <a:t>编辑标题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0" y="-4501"/>
            <a:ext cx="12192000" cy="568348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94153"/>
            <a:ext cx="12192000" cy="568348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5"/>
            </p:custDataLst>
          </p:nvPr>
        </p:nvSpPr>
        <p:spPr>
          <a:xfrm>
            <a:off x="669882" y="443234"/>
            <a:ext cx="10852237" cy="441964"/>
          </a:xfrm>
        </p:spPr>
        <p:txBody>
          <a:bodyPr vert="horz" lIns="90000" tIns="46800" rIns="90000" bIns="468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2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accent1"/>
                </a:solidFill>
                <a:uFillTx/>
                <a:latin typeface="汉仪旗黑-85S" panose="00020600040101010101" pitchFamily="18" charset="-122"/>
                <a:ea typeface="汉仪旗黑-85S" panose="00020600040101010101" pitchFamily="18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6"/>
            </p:custDataLst>
          </p:nvPr>
        </p:nvSpPr>
        <p:spPr>
          <a:xfrm>
            <a:off x="669882" y="952508"/>
            <a:ext cx="10852237" cy="5388907"/>
          </a:xfrm>
        </p:spPr>
        <p:txBody>
          <a:bodyPr vert="horz" lIns="90000" tIns="46800" rIns="90000" bIns="4680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accent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accent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accent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accent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accent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>
            <a:lvl1pPr>
              <a:lnSpc>
                <a:spcPct val="120000"/>
              </a:lnSpc>
              <a:defRPr/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>
            <a:lvl1pPr>
              <a:lnSpc>
                <a:spcPct val="120000"/>
              </a:lnSpc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>
            <a:lvl1pPr>
              <a:lnSpc>
                <a:spcPct val="120000"/>
              </a:lnSpc>
              <a:defRPr/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88" y="3048276"/>
            <a:ext cx="12178712" cy="3809724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701" y="-13376"/>
            <a:ext cx="12319590" cy="3074076"/>
          </a:xfrm>
          <a:prstGeom prst="rect">
            <a:avLst/>
          </a:prstGeom>
        </p:spPr>
      </p:pic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9"/>
            </p:custDataLst>
          </p:nvPr>
        </p:nvSpPr>
        <p:spPr>
          <a:xfrm>
            <a:off x="838200" y="3035300"/>
            <a:ext cx="6537960" cy="1343757"/>
          </a:xfrm>
        </p:spPr>
        <p:txBody>
          <a:bodyPr anchor="b">
            <a:normAutofit/>
          </a:bodyPr>
          <a:lstStyle>
            <a:lvl1pPr algn="ctr">
              <a:defRPr sz="4800" u="none" strike="noStrike" kern="1200" cap="none" spc="200" normalizeH="0">
                <a:solidFill>
                  <a:schemeClr val="accent1"/>
                </a:solidFill>
                <a:uFillTx/>
                <a:ea typeface="汉仪旗黑-85S" panose="00020600040101010101" pitchFamily="18" charset="-122"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0"/>
            </p:custDataLst>
          </p:nvPr>
        </p:nvSpPr>
        <p:spPr>
          <a:xfrm>
            <a:off x="838200" y="4478779"/>
            <a:ext cx="6537960" cy="1134075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0" y="-4501"/>
            <a:ext cx="12192000" cy="568348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94153"/>
            <a:ext cx="12192000" cy="568348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5"/>
            </p:custDataLst>
          </p:nvPr>
        </p:nvSpPr>
        <p:spPr>
          <a:xfrm>
            <a:off x="669882" y="443234"/>
            <a:ext cx="10852237" cy="441964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2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accent1"/>
                </a:solidFill>
                <a:uFillTx/>
                <a:latin typeface="汉仪旗黑-85S" panose="00020600040101010101" pitchFamily="18" charset="-122"/>
                <a:ea typeface="汉仪旗黑-85S" panose="00020600040101010101" pitchFamily="18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6"/>
            </p:custDataLst>
          </p:nvPr>
        </p:nvSpPr>
        <p:spPr>
          <a:xfrm>
            <a:off x="669930" y="952508"/>
            <a:ext cx="5283242" cy="5388907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accent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accent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accent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accent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accent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7"/>
            </p:custDataLst>
          </p:nvPr>
        </p:nvSpPr>
        <p:spPr>
          <a:xfrm>
            <a:off x="6238877" y="952508"/>
            <a:ext cx="5283242" cy="5388907"/>
          </a:xfrm>
        </p:spPr>
        <p:txBody>
          <a:bodyPr>
            <a:noAutofit/>
          </a:bodyPr>
          <a:lstStyle>
            <a:lvl1pPr>
              <a:lnSpc>
                <a:spcPct val="120000"/>
              </a:lnSpc>
              <a:defRPr sz="1600"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</a:defRPr>
            </a:lvl1pPr>
            <a:lvl2pPr>
              <a:lnSpc>
                <a:spcPct val="120000"/>
              </a:lnSpc>
              <a:defRPr sz="1600"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</a:defRPr>
            </a:lvl2pPr>
            <a:lvl3pPr>
              <a:lnSpc>
                <a:spcPct val="120000"/>
              </a:lnSpc>
              <a:defRPr sz="1600"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</a:defRPr>
            </a:lvl3pPr>
            <a:lvl4pPr>
              <a:lnSpc>
                <a:spcPct val="120000"/>
              </a:lnSpc>
              <a:defRPr sz="1600"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</a:defRPr>
            </a:lvl4pPr>
            <a:lvl5pPr>
              <a:lnSpc>
                <a:spcPct val="120000"/>
              </a:lnSpc>
              <a:defRPr sz="1600"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8"/>
            </p:custDataLst>
          </p:nvPr>
        </p:nvSpPr>
        <p:spPr/>
        <p:txBody>
          <a:bodyPr/>
          <a:lstStyle>
            <a:lvl1pPr>
              <a:lnSpc>
                <a:spcPct val="120000"/>
              </a:lnSpc>
              <a:defRPr/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9"/>
            </p:custDataLst>
          </p:nvPr>
        </p:nvSpPr>
        <p:spPr/>
        <p:txBody>
          <a:bodyPr/>
          <a:lstStyle>
            <a:lvl1pPr>
              <a:lnSpc>
                <a:spcPct val="120000"/>
              </a:lnSpc>
              <a:defRPr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10"/>
            </p:custDataLst>
          </p:nvPr>
        </p:nvSpPr>
        <p:spPr/>
        <p:txBody>
          <a:bodyPr/>
          <a:lstStyle>
            <a:lvl1pPr>
              <a:lnSpc>
                <a:spcPct val="120000"/>
              </a:lnSpc>
              <a:defRPr/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图片 9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94153"/>
            <a:ext cx="12192000" cy="568348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0" y="-4501"/>
            <a:ext cx="12192000" cy="568348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5"/>
            </p:custDataLst>
          </p:nvPr>
        </p:nvSpPr>
        <p:spPr>
          <a:xfrm>
            <a:off x="669882" y="443234"/>
            <a:ext cx="10852237" cy="441964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2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accent1"/>
                </a:solidFill>
                <a:uFillTx/>
                <a:latin typeface="汉仪旗黑-85S" panose="00020600040101010101" pitchFamily="18" charset="-122"/>
                <a:ea typeface="汉仪旗黑-85S" panose="00020600040101010101" pitchFamily="18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6"/>
            </p:custDataLst>
          </p:nvPr>
        </p:nvSpPr>
        <p:spPr>
          <a:xfrm>
            <a:off x="669930" y="952508"/>
            <a:ext cx="5283242" cy="381003"/>
          </a:xfrm>
        </p:spPr>
        <p:txBody>
          <a:bodyPr lIns="101600" tIns="38100" rIns="76200" bIns="38100" anchor="t" anchorCtr="0">
            <a:noAutofit/>
          </a:bodyPr>
          <a:lstStyle>
            <a:lvl1pPr marL="0" indent="0" eaLnBrk="1" fontAlgn="auto" latinLnBrk="0" hangingPunct="1">
              <a:lnSpc>
                <a:spcPct val="120000"/>
              </a:lnSpc>
              <a:spcAft>
                <a:spcPts val="0"/>
              </a:spcAft>
              <a:buNone/>
              <a:defRPr sz="2000" b="0" u="none" strike="noStrike" kern="1200" cap="none" spc="200" normalizeH="0" baseline="0">
                <a:solidFill>
                  <a:schemeClr val="accent1"/>
                </a:solidFill>
                <a:uFillTx/>
                <a:latin typeface="微软雅黑" panose="020B0503020204020204" charset="-122"/>
                <a:ea typeface="微软雅黑" panose="020B050302020402020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7"/>
            </p:custDataLst>
          </p:nvPr>
        </p:nvSpPr>
        <p:spPr>
          <a:xfrm>
            <a:off x="669925" y="1406525"/>
            <a:ext cx="5283200" cy="4934752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accent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accent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accent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accent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accent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8"/>
            </p:custDataLst>
          </p:nvPr>
        </p:nvSpPr>
        <p:spPr>
          <a:xfrm>
            <a:off x="6235750" y="952508"/>
            <a:ext cx="5283242" cy="381003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0" i="0" u="none" strike="noStrike" kern="1200" cap="none" spc="200" normalizeH="0" baseline="0" noProof="1" dirty="0">
                <a:solidFill>
                  <a:schemeClr val="accent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dirty="0">
                <a:sym typeface="+mn-ea"/>
              </a:rPr>
              <a:t>单击此处编辑文本</a:t>
            </a:r>
            <a:endParaRPr dirty="0"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9"/>
            </p:custDataLst>
          </p:nvPr>
        </p:nvSpPr>
        <p:spPr>
          <a:xfrm>
            <a:off x="6235750" y="1406525"/>
            <a:ext cx="5283242" cy="4934752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accent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accent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accent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accent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accent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10"/>
            </p:custDataLst>
          </p:nvPr>
        </p:nvSpPr>
        <p:spPr/>
        <p:txBody>
          <a:bodyPr/>
          <a:lstStyle>
            <a:lvl1pPr>
              <a:lnSpc>
                <a:spcPct val="120000"/>
              </a:lnSpc>
              <a:defRPr/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11"/>
            </p:custDataLst>
          </p:nvPr>
        </p:nvSpPr>
        <p:spPr/>
        <p:txBody>
          <a:bodyPr/>
          <a:lstStyle>
            <a:lvl1pPr>
              <a:lnSpc>
                <a:spcPct val="120000"/>
              </a:lnSpc>
              <a:defRPr/>
            </a:lvl1pPr>
          </a:lstStyle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12"/>
            </p:custDataLst>
          </p:nvPr>
        </p:nvSpPr>
        <p:spPr/>
        <p:txBody>
          <a:bodyPr/>
          <a:lstStyle>
            <a:lvl1pPr>
              <a:lnSpc>
                <a:spcPct val="120000"/>
              </a:lnSpc>
              <a:defRPr/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0" y="-4501"/>
            <a:ext cx="12192000" cy="568348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94153"/>
            <a:ext cx="12192000" cy="568348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5"/>
            </p:custDataLst>
          </p:nvPr>
        </p:nvSpPr>
        <p:spPr/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accent1"/>
                </a:solidFill>
                <a:uFillTx/>
                <a:latin typeface="汉仪旗黑-85S" panose="00020600040101010101" pitchFamily="18" charset="-122"/>
                <a:ea typeface="汉仪旗黑-85S" panose="00020600040101010101" pitchFamily="18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0" y="-4501"/>
            <a:ext cx="12192000" cy="568348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94153"/>
            <a:ext cx="12192000" cy="568348"/>
          </a:xfrm>
          <a:prstGeom prst="rect">
            <a:avLst/>
          </a:prstGeom>
        </p:spPr>
      </p:pic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0" y="-4501"/>
            <a:ext cx="12192000" cy="568348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94153"/>
            <a:ext cx="12192000" cy="568348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5"/>
            </p:custDataLst>
          </p:nvPr>
        </p:nvSpPr>
        <p:spPr>
          <a:xfrm>
            <a:off x="669930" y="443234"/>
            <a:ext cx="10852237" cy="441964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2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accent1"/>
                </a:solidFill>
                <a:uFillTx/>
                <a:latin typeface="汉仪旗黑-85S" panose="00020600040101010101" pitchFamily="18" charset="-122"/>
                <a:ea typeface="汉仪旗黑-85S" panose="00020600040101010101" pitchFamily="18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6"/>
            </p:custDataLst>
          </p:nvPr>
        </p:nvSpPr>
        <p:spPr>
          <a:xfrm>
            <a:off x="669930" y="952508"/>
            <a:ext cx="5283242" cy="5388907"/>
          </a:xfrm>
        </p:spPr>
        <p:txBody>
          <a:bodyPr vert="horz" lIns="101600" tIns="0" rIns="82550" bIns="0" rtlCol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accent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7"/>
            </p:custDataLst>
          </p:nvPr>
        </p:nvSpPr>
        <p:spPr>
          <a:xfrm>
            <a:off x="6238925" y="952508"/>
            <a:ext cx="5283242" cy="5388907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accent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8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9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10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94153"/>
            <a:ext cx="12192000" cy="568348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0" y="-4501"/>
            <a:ext cx="12192000" cy="568348"/>
          </a:xfrm>
          <a:prstGeom prst="rect">
            <a:avLst/>
          </a:prstGeom>
        </p:spPr>
      </p:pic>
      <p:sp>
        <p:nvSpPr>
          <p:cNvPr id="2" name="竖排标题 1"/>
          <p:cNvSpPr>
            <a:spLocks noGrp="1"/>
          </p:cNvSpPr>
          <p:nvPr>
            <p:ph type="title" orient="vert"/>
            <p:custDataLst>
              <p:tags r:id="rId5"/>
            </p:custDataLst>
          </p:nvPr>
        </p:nvSpPr>
        <p:spPr>
          <a:xfrm>
            <a:off x="10571135" y="952508"/>
            <a:ext cx="950984" cy="5388907"/>
          </a:xfrm>
        </p:spPr>
        <p:txBody>
          <a:bodyPr vert="eaVert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20000"/>
              </a:lnSpc>
              <a:spcAft>
                <a:spcPts val="0"/>
              </a:spcAft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accent1"/>
                </a:solidFill>
                <a:uFillTx/>
                <a:latin typeface="汉仪旗黑-85S" panose="00020600040101010101" pitchFamily="18" charset="-122"/>
                <a:ea typeface="汉仪旗黑-85S" panose="00020600040101010101" pitchFamily="18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6"/>
            </p:custDataLst>
          </p:nvPr>
        </p:nvSpPr>
        <p:spPr>
          <a:xfrm>
            <a:off x="669925" y="952500"/>
            <a:ext cx="9828101" cy="5388907"/>
          </a:xfrm>
        </p:spPr>
        <p:txBody>
          <a:bodyPr vert="eaVert"/>
          <a:lstStyle>
            <a:lvl1pPr indent="0" eaLnBrk="1" fontAlgn="auto" latinLnBrk="0" hangingPunct="1">
              <a:lnSpc>
                <a:spcPct val="120000"/>
              </a:lnSpc>
              <a:defRPr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</a:defRPr>
            </a:lvl1pPr>
            <a:lvl2pPr indent="0" eaLnBrk="1" fontAlgn="auto" latinLnBrk="0" hangingPunct="1">
              <a:lnSpc>
                <a:spcPct val="120000"/>
              </a:lnSpc>
              <a:defRPr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</a:defRPr>
            </a:lvl2pPr>
            <a:lvl3pPr indent="0" eaLnBrk="1" fontAlgn="auto" latinLnBrk="0" hangingPunct="1">
              <a:lnSpc>
                <a:spcPct val="120000"/>
              </a:lnSpc>
              <a:defRPr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</a:defRPr>
            </a:lvl3pPr>
            <a:lvl4pPr indent="0" eaLnBrk="1" fontAlgn="auto" latinLnBrk="0" hangingPunct="1">
              <a:lnSpc>
                <a:spcPct val="120000"/>
              </a:lnSpc>
              <a:defRPr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</a:defRPr>
            </a:lvl4pPr>
            <a:lvl5pPr indent="0" eaLnBrk="1" fontAlgn="auto" latinLnBrk="0" hangingPunct="1">
              <a:lnSpc>
                <a:spcPct val="120000"/>
              </a:lnSpc>
              <a:defRPr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>
            <a:lvl1pPr>
              <a:lnSpc>
                <a:spcPct val="120000"/>
              </a:lnSpc>
              <a:defRPr/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>
            <a:lvl1pPr>
              <a:lnSpc>
                <a:spcPct val="120000"/>
              </a:lnSpc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>
            <a:lvl1pPr>
              <a:lnSpc>
                <a:spcPct val="120000"/>
              </a:lnSpc>
              <a:defRPr/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84.xml"/><Relationship Id="rId16" Type="http://schemas.openxmlformats.org/officeDocument/2006/relationships/tags" Target="../tags/tag83.xml"/><Relationship Id="rId15" Type="http://schemas.openxmlformats.org/officeDocument/2006/relationships/tags" Target="../tags/tag82.xml"/><Relationship Id="rId14" Type="http://schemas.openxmlformats.org/officeDocument/2006/relationships/tags" Target="../tags/tag81.xml"/><Relationship Id="rId13" Type="http://schemas.openxmlformats.org/officeDocument/2006/relationships/tags" Target="../tags/tag80.xml"/><Relationship Id="rId12" Type="http://schemas.openxmlformats.org/officeDocument/2006/relationships/tags" Target="../tags/tag79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69882" y="443230"/>
            <a:ext cx="10852237" cy="441964"/>
          </a:xfrm>
          <a:prstGeom prst="rect">
            <a:avLst/>
          </a:prstGeom>
        </p:spPr>
        <p:txBody>
          <a:bodyPr vert="horz" lIns="90000" tIns="46800" rIns="90000" bIns="46800" rtlCol="0" anchor="t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69882" y="952508"/>
            <a:ext cx="10852237" cy="5388907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879742" y="6349833"/>
            <a:ext cx="2700000" cy="316800"/>
          </a:xfrm>
          <a:prstGeom prst="rect">
            <a:avLst/>
          </a:prstGeom>
        </p:spPr>
        <p:txBody>
          <a:bodyPr vert="horz" lIns="90000" tIns="46800" rIns="90000" bIns="46800" rtlCol="0" anchor="ctr">
            <a:normAutofit/>
          </a:bodyPr>
          <a:lstStyle>
            <a:lvl1pPr algn="l">
              <a:lnSpc>
                <a:spcPct val="120000"/>
              </a:lnSpc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49833"/>
            <a:ext cx="3960000" cy="316800"/>
          </a:xfrm>
          <a:prstGeom prst="rect">
            <a:avLst/>
          </a:prstGeom>
        </p:spPr>
        <p:txBody>
          <a:bodyPr vert="horz" lIns="90000" tIns="46800" rIns="90000" bIns="46800" rtlCol="0" anchor="ctr">
            <a:normAutofit/>
          </a:bodyPr>
          <a:lstStyle>
            <a:lvl1pPr algn="ctr">
              <a:lnSpc>
                <a:spcPct val="120000"/>
              </a:lnSpc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610600" y="6349833"/>
            <a:ext cx="2700000" cy="316800"/>
          </a:xfrm>
          <a:prstGeom prst="rect">
            <a:avLst/>
          </a:prstGeom>
        </p:spPr>
        <p:txBody>
          <a:bodyPr vert="horz" lIns="90000" tIns="46800" rIns="90000" bIns="46800" rtlCol="0" anchor="ctr">
            <a:normAutofit/>
          </a:bodyPr>
          <a:lstStyle>
            <a:lvl1pPr algn="r">
              <a:lnSpc>
                <a:spcPct val="120000"/>
              </a:lnSpc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KSO_TEMPLATE" hidden="1"/>
          <p:cNvSpPr/>
          <p:nvPr>
            <p:custDataLst>
              <p:tags r:id="rId17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20000"/>
        </a:lnSpc>
        <a:spcBef>
          <a:spcPct val="0"/>
        </a:spcBef>
        <a:buNone/>
        <a:defRPr sz="2400" b="1" u="none" strike="noStrike" kern="1200" cap="none" spc="200" normalizeH="0" baseline="0">
          <a:solidFill>
            <a:schemeClr val="accent1"/>
          </a:solidFill>
          <a:uFillTx/>
          <a:latin typeface="Arial" panose="020B0604020202020204" pitchFamily="34" charset="0"/>
          <a:ea typeface="汉仪旗黑-85S" panose="00020600040101010101" pitchFamily="18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accent1"/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tabLst>
          <a:tab pos="1609725" algn="l"/>
        </a:tabLst>
        <a:defRPr sz="1600" u="none" strike="noStrike" kern="1200" cap="none" spc="150" normalizeH="0" baseline="0">
          <a:solidFill>
            <a:schemeClr val="accent1"/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accent1"/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accent1"/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accent1"/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8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9" Type="http://schemas.openxmlformats.org/officeDocument/2006/relationships/tags" Target="../tags/tag94.xml"/><Relationship Id="rId8" Type="http://schemas.openxmlformats.org/officeDocument/2006/relationships/tags" Target="../tags/tag93.xml"/><Relationship Id="rId7" Type="http://schemas.openxmlformats.org/officeDocument/2006/relationships/tags" Target="../tags/tag92.xml"/><Relationship Id="rId6" Type="http://schemas.openxmlformats.org/officeDocument/2006/relationships/tags" Target="../tags/tag91.xml"/><Relationship Id="rId5" Type="http://schemas.openxmlformats.org/officeDocument/2006/relationships/tags" Target="../tags/tag90.xml"/><Relationship Id="rId4" Type="http://schemas.openxmlformats.org/officeDocument/2006/relationships/tags" Target="../tags/tag89.xml"/><Relationship Id="rId3" Type="http://schemas.openxmlformats.org/officeDocument/2006/relationships/tags" Target="../tags/tag88.xml"/><Relationship Id="rId2" Type="http://schemas.openxmlformats.org/officeDocument/2006/relationships/tags" Target="../tags/tag87.xml"/><Relationship Id="rId12" Type="http://schemas.openxmlformats.org/officeDocument/2006/relationships/notesSlide" Target="../notesSlides/notesSlide1.xml"/><Relationship Id="rId11" Type="http://schemas.openxmlformats.org/officeDocument/2006/relationships/slideLayout" Target="../slideLayouts/slideLayout6.xml"/><Relationship Id="rId10" Type="http://schemas.openxmlformats.org/officeDocument/2006/relationships/tags" Target="../tags/tag95.xml"/><Relationship Id="rId1" Type="http://schemas.openxmlformats.org/officeDocument/2006/relationships/tags" Target="../tags/tag86.xml"/></Relationships>
</file>

<file path=ppt/slides/_rels/slide3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2.xml"/><Relationship Id="rId4" Type="http://schemas.openxmlformats.org/officeDocument/2006/relationships/slideLayout" Target="../slideLayouts/slideLayout8.xml"/><Relationship Id="rId3" Type="http://schemas.openxmlformats.org/officeDocument/2006/relationships/tags" Target="../tags/tag98.xml"/><Relationship Id="rId2" Type="http://schemas.openxmlformats.org/officeDocument/2006/relationships/tags" Target="../tags/tag97.xml"/><Relationship Id="rId1" Type="http://schemas.openxmlformats.org/officeDocument/2006/relationships/tags" Target="../tags/tag9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99.xml"/></Relationships>
</file>

<file path=ppt/slides/_rels/slide8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6.xml"/><Relationship Id="rId5" Type="http://schemas.microsoft.com/office/2007/relationships/diagramDrawing" Target="../diagrams/drawing1.xml"/><Relationship Id="rId4" Type="http://schemas.openxmlformats.org/officeDocument/2006/relationships/diagramColors" Target="../diagrams/colors1.xml"/><Relationship Id="rId3" Type="http://schemas.openxmlformats.org/officeDocument/2006/relationships/diagramQuickStyle" Target="../diagrams/quickStyle1.xml"/><Relationship Id="rId2" Type="http://schemas.openxmlformats.org/officeDocument/2006/relationships/diagramLayout" Target="../diagrams/layout1.xml"/><Relationship Id="rId1" Type="http://schemas.openxmlformats.org/officeDocument/2006/relationships/diagramData" Target="../diagrams/data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zh-CN" altLang="en-US"/>
              <a:t>普通话</a:t>
            </a:r>
            <a:br>
              <a:rPr lang="zh-CN" altLang="en-US"/>
            </a:br>
            <a:r>
              <a:rPr lang="zh-CN" altLang="en-US"/>
              <a:t>从建平出发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3807460" y="3825978"/>
            <a:ext cx="7899400" cy="813967"/>
          </a:xfrm>
        </p:spPr>
        <p:txBody>
          <a:bodyPr/>
          <a:lstStyle/>
          <a:p>
            <a:r>
              <a:rPr lang="en-US" altLang="zh-CN"/>
              <a:t>——</a:t>
            </a:r>
            <a:r>
              <a:rPr lang="zh-CN" altLang="en-US"/>
              <a:t>上海市浦东新区建平实验小学</a:t>
            </a:r>
            <a:endParaRPr lang="zh-CN" altLang="en-US"/>
          </a:p>
        </p:txBody>
      </p:sp>
    </p:spTree>
    <p:custDataLst>
      <p:tags r:id="rId1"/>
    </p:custData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矩形 2"/>
          <p:cNvSpPr/>
          <p:nvPr/>
        </p:nvSpPr>
        <p:spPr>
          <a:xfrm>
            <a:off x="3048000" y="1997839"/>
            <a:ext cx="6096000" cy="378565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zh-CN" altLang="en-US" sz="2400" dirty="0">
                <a:solidFill>
                  <a:schemeClr val="accent1"/>
                </a:solidFill>
                <a:latin typeface="Arial" panose="020B0604020202020204" pitchFamily="34" charset="0"/>
              </a:rPr>
              <a:t>我们中国的汉字</a:t>
            </a:r>
            <a:br>
              <a:rPr lang="zh-CN" altLang="en-US" sz="2400" dirty="0">
                <a:solidFill>
                  <a:schemeClr val="accent1"/>
                </a:solidFill>
                <a:latin typeface="Arial" panose="020B0604020202020204" pitchFamily="34" charset="0"/>
              </a:rPr>
            </a:br>
            <a:r>
              <a:rPr lang="zh-CN" altLang="en-US" sz="2400" dirty="0">
                <a:solidFill>
                  <a:schemeClr val="accent1"/>
                </a:solidFill>
                <a:latin typeface="Arial" panose="020B0604020202020204" pitchFamily="34" charset="0"/>
              </a:rPr>
              <a:t>落笔成画留下五千年的历史</a:t>
            </a:r>
            <a:br>
              <a:rPr lang="zh-CN" altLang="en-US" sz="2400" dirty="0">
                <a:solidFill>
                  <a:schemeClr val="accent1"/>
                </a:solidFill>
                <a:latin typeface="Arial" panose="020B0604020202020204" pitchFamily="34" charset="0"/>
              </a:rPr>
            </a:br>
            <a:r>
              <a:rPr lang="zh-CN" altLang="en-US" sz="2400" dirty="0">
                <a:solidFill>
                  <a:schemeClr val="accent1"/>
                </a:solidFill>
                <a:latin typeface="Arial" panose="020B0604020202020204" pitchFamily="34" charset="0"/>
              </a:rPr>
              <a:t>让世界都认识</a:t>
            </a:r>
            <a:br>
              <a:rPr lang="zh-CN" altLang="en-US" sz="2400" dirty="0">
                <a:solidFill>
                  <a:schemeClr val="accent1"/>
                </a:solidFill>
                <a:latin typeface="Arial" panose="020B0604020202020204" pitchFamily="34" charset="0"/>
              </a:rPr>
            </a:br>
            <a:r>
              <a:rPr lang="zh-CN" altLang="en-US" sz="2400" dirty="0">
                <a:solidFill>
                  <a:schemeClr val="accent1"/>
                </a:solidFill>
                <a:latin typeface="Arial" panose="020B0604020202020204" pitchFamily="34" charset="0"/>
              </a:rPr>
              <a:t>我们中国的汉字</a:t>
            </a:r>
            <a:br>
              <a:rPr lang="zh-CN" altLang="en-US" sz="2400" dirty="0">
                <a:solidFill>
                  <a:schemeClr val="accent1"/>
                </a:solidFill>
                <a:latin typeface="Arial" panose="020B0604020202020204" pitchFamily="34" charset="0"/>
              </a:rPr>
            </a:br>
            <a:r>
              <a:rPr lang="zh-CN" altLang="en-US" sz="2400" dirty="0">
                <a:solidFill>
                  <a:schemeClr val="accent1"/>
                </a:solidFill>
                <a:latin typeface="Arial" panose="020B0604020202020204" pitchFamily="34" charset="0"/>
              </a:rPr>
              <a:t>一撇一捺都是故事</a:t>
            </a:r>
            <a:br>
              <a:rPr lang="zh-CN" altLang="en-US" sz="2400" dirty="0">
                <a:solidFill>
                  <a:schemeClr val="accent1"/>
                </a:solidFill>
                <a:latin typeface="Arial" panose="020B0604020202020204" pitchFamily="34" charset="0"/>
              </a:rPr>
            </a:br>
            <a:r>
              <a:rPr lang="zh-CN" altLang="en-US" sz="2400" dirty="0">
                <a:solidFill>
                  <a:schemeClr val="accent1"/>
                </a:solidFill>
                <a:latin typeface="Arial" panose="020B0604020202020204" pitchFamily="34" charset="0"/>
              </a:rPr>
              <a:t>现在全世界各地</a:t>
            </a:r>
            <a:br>
              <a:rPr lang="zh-CN" altLang="en-US" sz="2400" dirty="0">
                <a:solidFill>
                  <a:schemeClr val="accent1"/>
                </a:solidFill>
                <a:latin typeface="Arial" panose="020B0604020202020204" pitchFamily="34" charset="0"/>
              </a:rPr>
            </a:br>
            <a:r>
              <a:rPr lang="zh-CN" altLang="en-US" sz="2400" dirty="0">
                <a:solidFill>
                  <a:schemeClr val="accent1"/>
                </a:solidFill>
                <a:latin typeface="Arial" panose="020B0604020202020204" pitchFamily="34" charset="0"/>
              </a:rPr>
              <a:t>到处有中国字</a:t>
            </a:r>
            <a:br>
              <a:rPr lang="zh-CN" altLang="en-US" sz="2400" dirty="0">
                <a:solidFill>
                  <a:schemeClr val="accent1"/>
                </a:solidFill>
                <a:latin typeface="Arial" panose="020B0604020202020204" pitchFamily="34" charset="0"/>
              </a:rPr>
            </a:br>
            <a:r>
              <a:rPr lang="zh-CN" altLang="en-US" sz="2400" dirty="0">
                <a:solidFill>
                  <a:schemeClr val="accent1"/>
                </a:solidFill>
                <a:latin typeface="Arial" panose="020B0604020202020204" pitchFamily="34" charset="0"/>
              </a:rPr>
              <a:t>黄皮肤的人骄傲地把头抬起</a:t>
            </a:r>
            <a:br>
              <a:rPr lang="zh-CN" altLang="en-US" sz="2400" dirty="0">
                <a:solidFill>
                  <a:schemeClr val="accent1"/>
                </a:solidFill>
                <a:latin typeface="Arial" panose="020B0604020202020204" pitchFamily="34" charset="0"/>
              </a:rPr>
            </a:br>
            <a:r>
              <a:rPr lang="zh-CN" altLang="en-US" sz="2400" dirty="0">
                <a:solidFill>
                  <a:schemeClr val="accent1"/>
                </a:solidFill>
                <a:latin typeface="Arial" panose="020B0604020202020204" pitchFamily="34" charset="0"/>
              </a:rPr>
              <a:t>我们中国的汉字</a:t>
            </a:r>
            <a:br>
              <a:rPr lang="zh-CN" altLang="en-US" sz="2400" dirty="0">
                <a:solidFill>
                  <a:schemeClr val="accent1"/>
                </a:solidFill>
                <a:latin typeface="Arial" panose="020B0604020202020204" pitchFamily="34" charset="0"/>
              </a:rPr>
            </a:br>
            <a:r>
              <a:rPr lang="zh-CN" altLang="en-US" sz="2400" dirty="0">
                <a:solidFill>
                  <a:schemeClr val="accent1"/>
                </a:solidFill>
                <a:latin typeface="Arial" panose="020B0604020202020204" pitchFamily="34" charset="0"/>
              </a:rPr>
              <a:t>一平一仄谱写成诗</a:t>
            </a:r>
            <a:endParaRPr lang="zh-CN" altLang="en-US" sz="2400" dirty="0">
              <a:solidFill>
                <a:schemeClr val="accent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矩形 2"/>
          <p:cNvSpPr/>
          <p:nvPr/>
        </p:nvSpPr>
        <p:spPr>
          <a:xfrm>
            <a:off x="257907" y="1103543"/>
            <a:ext cx="4548555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400" dirty="0">
                <a:solidFill>
                  <a:schemeClr val="accent1"/>
                </a:solidFill>
                <a:latin typeface="Arial" panose="020B0604020202020204" pitchFamily="34" charset="0"/>
              </a:rPr>
              <a:t>茕茕孑立 沆瀣一气</a:t>
            </a:r>
            <a:br>
              <a:rPr lang="zh-CN" altLang="en-US" sz="2400" dirty="0">
                <a:solidFill>
                  <a:schemeClr val="accent1"/>
                </a:solidFill>
                <a:latin typeface="Arial" panose="020B0604020202020204" pitchFamily="34" charset="0"/>
              </a:rPr>
            </a:br>
            <a:r>
              <a:rPr lang="zh-CN" altLang="en-US" sz="2400" dirty="0">
                <a:solidFill>
                  <a:schemeClr val="accent1"/>
                </a:solidFill>
                <a:latin typeface="Arial" panose="020B0604020202020204" pitchFamily="34" charset="0"/>
              </a:rPr>
              <a:t>踽踽独行 醍醐灌顶</a:t>
            </a:r>
            <a:br>
              <a:rPr lang="zh-CN" altLang="en-US" sz="2400" dirty="0">
                <a:solidFill>
                  <a:schemeClr val="accent1"/>
                </a:solidFill>
                <a:latin typeface="Arial" panose="020B0604020202020204" pitchFamily="34" charset="0"/>
              </a:rPr>
            </a:br>
            <a:r>
              <a:rPr lang="zh-CN" altLang="en-US" sz="2400" dirty="0">
                <a:solidFill>
                  <a:schemeClr val="accent1"/>
                </a:solidFill>
                <a:latin typeface="Arial" panose="020B0604020202020204" pitchFamily="34" charset="0"/>
              </a:rPr>
              <a:t>绵绵瓜瓞 奉为圭臬</a:t>
            </a:r>
            <a:br>
              <a:rPr lang="zh-CN" altLang="en-US" sz="2400" dirty="0">
                <a:solidFill>
                  <a:schemeClr val="accent1"/>
                </a:solidFill>
                <a:latin typeface="Arial" panose="020B0604020202020204" pitchFamily="34" charset="0"/>
              </a:rPr>
            </a:br>
            <a:r>
              <a:rPr lang="zh-CN" altLang="en-US" sz="2400" dirty="0">
                <a:solidFill>
                  <a:schemeClr val="accent1"/>
                </a:solidFill>
                <a:latin typeface="Arial" panose="020B0604020202020204" pitchFamily="34" charset="0"/>
              </a:rPr>
              <a:t>龙行龘龘 犄角旮旯</a:t>
            </a:r>
            <a:br>
              <a:rPr lang="zh-CN" altLang="en-US" sz="2400" dirty="0">
                <a:solidFill>
                  <a:schemeClr val="accent1"/>
                </a:solidFill>
                <a:latin typeface="Arial" panose="020B0604020202020204" pitchFamily="34" charset="0"/>
              </a:rPr>
            </a:br>
            <a:r>
              <a:rPr lang="zh-CN" altLang="en-US" sz="2400" dirty="0">
                <a:solidFill>
                  <a:schemeClr val="accent1"/>
                </a:solidFill>
                <a:latin typeface="Arial" panose="020B0604020202020204" pitchFamily="34" charset="0"/>
              </a:rPr>
              <a:t>娉婷袅娜 涕泗滂沱</a:t>
            </a:r>
            <a:br>
              <a:rPr lang="zh-CN" altLang="en-US" sz="2400" dirty="0">
                <a:solidFill>
                  <a:schemeClr val="accent1"/>
                </a:solidFill>
                <a:latin typeface="Arial" panose="020B0604020202020204" pitchFamily="34" charset="0"/>
              </a:rPr>
            </a:br>
            <a:r>
              <a:rPr lang="zh-CN" altLang="en-US" sz="2400" dirty="0">
                <a:solidFill>
                  <a:schemeClr val="accent1"/>
                </a:solidFill>
                <a:latin typeface="Arial" panose="020B0604020202020204" pitchFamily="34" charset="0"/>
              </a:rPr>
              <a:t>呶呶不休 不稂不莠</a:t>
            </a:r>
            <a:br>
              <a:rPr lang="zh-CN" altLang="en-US" sz="2400" dirty="0">
                <a:solidFill>
                  <a:schemeClr val="accent1"/>
                </a:solidFill>
                <a:latin typeface="Arial" panose="020B0604020202020204" pitchFamily="34" charset="0"/>
              </a:rPr>
            </a:br>
            <a:r>
              <a:rPr lang="zh-CN" altLang="en-US" sz="2400" dirty="0">
                <a:solidFill>
                  <a:schemeClr val="accent1"/>
                </a:solidFill>
                <a:latin typeface="Arial" panose="020B0604020202020204" pitchFamily="34" charset="0"/>
              </a:rPr>
              <a:t>卬</a:t>
            </a:r>
            <a:br>
              <a:rPr lang="zh-CN" altLang="en-US" sz="2400" dirty="0">
                <a:solidFill>
                  <a:schemeClr val="accent1"/>
                </a:solidFill>
                <a:latin typeface="Arial" panose="020B0604020202020204" pitchFamily="34" charset="0"/>
              </a:rPr>
            </a:br>
            <a:r>
              <a:rPr lang="zh-CN" altLang="en-US" sz="2400" dirty="0">
                <a:solidFill>
                  <a:schemeClr val="accent1"/>
                </a:solidFill>
                <a:latin typeface="Arial" panose="020B0604020202020204" pitchFamily="34" charset="0"/>
              </a:rPr>
              <a:t>咄嗟 蹀躞 耄耋 饕餮</a:t>
            </a:r>
            <a:br>
              <a:rPr lang="zh-CN" altLang="en-US" sz="2400" dirty="0">
                <a:solidFill>
                  <a:schemeClr val="accent1"/>
                </a:solidFill>
                <a:latin typeface="Arial" panose="020B0604020202020204" pitchFamily="34" charset="0"/>
              </a:rPr>
            </a:br>
            <a:r>
              <a:rPr lang="zh-CN" altLang="en-US" sz="2400" dirty="0">
                <a:solidFill>
                  <a:schemeClr val="accent1"/>
                </a:solidFill>
                <a:latin typeface="Arial" panose="020B0604020202020204" pitchFamily="34" charset="0"/>
              </a:rPr>
              <a:t>囹圄 蘡薁 觊觎 龃龉</a:t>
            </a:r>
            <a:br>
              <a:rPr lang="zh-CN" altLang="en-US" sz="2400" dirty="0">
                <a:solidFill>
                  <a:schemeClr val="accent1"/>
                </a:solidFill>
                <a:latin typeface="Arial" panose="020B0604020202020204" pitchFamily="34" charset="0"/>
              </a:rPr>
            </a:br>
            <a:r>
              <a:rPr lang="zh-CN" altLang="en-US" sz="2400" dirty="0">
                <a:solidFill>
                  <a:schemeClr val="accent1"/>
                </a:solidFill>
                <a:latin typeface="Arial" panose="020B0604020202020204" pitchFamily="34" charset="0"/>
              </a:rPr>
              <a:t>狖轭鼯轩 怙恶不悛</a:t>
            </a:r>
            <a:br>
              <a:rPr lang="zh-CN" altLang="en-US" sz="2400" dirty="0">
                <a:solidFill>
                  <a:schemeClr val="accent1"/>
                </a:solidFill>
                <a:latin typeface="Arial" panose="020B0604020202020204" pitchFamily="34" charset="0"/>
              </a:rPr>
            </a:br>
            <a:r>
              <a:rPr lang="zh-CN" altLang="en-US" sz="2400" dirty="0">
                <a:solidFill>
                  <a:schemeClr val="accent1"/>
                </a:solidFill>
                <a:latin typeface="Arial" panose="020B0604020202020204" pitchFamily="34" charset="0"/>
              </a:rPr>
              <a:t>其靁虺虺 腌臢孑孓</a:t>
            </a:r>
            <a:br>
              <a:rPr lang="zh-CN" altLang="en-US" sz="2400" dirty="0">
                <a:solidFill>
                  <a:schemeClr val="accent1"/>
                </a:solidFill>
                <a:latin typeface="Arial" panose="020B0604020202020204" pitchFamily="34" charset="0"/>
              </a:rPr>
            </a:br>
            <a:r>
              <a:rPr lang="zh-CN" altLang="en-US" sz="2400" dirty="0">
                <a:solidFill>
                  <a:schemeClr val="accent1"/>
                </a:solidFill>
                <a:latin typeface="Arial" panose="020B0604020202020204" pitchFamily="34" charset="0"/>
              </a:rPr>
              <a:t>陟罚臧否 针砭时弊 鳞次栉比 一张一翕</a:t>
            </a:r>
            <a:br>
              <a:rPr lang="zh-CN" altLang="en-US" sz="2400" dirty="0">
                <a:solidFill>
                  <a:schemeClr val="accent1"/>
                </a:solidFill>
                <a:latin typeface="Arial" panose="020B0604020202020204" pitchFamily="34" charset="0"/>
              </a:rPr>
            </a:br>
            <a:br>
              <a:rPr lang="zh-CN" altLang="en-US" sz="2400" dirty="0">
                <a:solidFill>
                  <a:schemeClr val="accent1"/>
                </a:solidFill>
                <a:latin typeface="Arial" panose="020B0604020202020204" pitchFamily="34" charset="0"/>
              </a:rPr>
            </a:br>
            <a:br>
              <a:rPr lang="zh-CN" altLang="en-US" sz="2400" dirty="0">
                <a:solidFill>
                  <a:schemeClr val="accent1"/>
                </a:solidFill>
                <a:latin typeface="Arial" panose="020B0604020202020204" pitchFamily="34" charset="0"/>
              </a:rPr>
            </a:br>
            <a:endParaRPr lang="zh-CN" altLang="en-US" sz="2400" dirty="0">
              <a:solidFill>
                <a:schemeClr val="accent1"/>
              </a:solidFill>
              <a:latin typeface="Arial" panose="020B0604020202020204" pitchFamily="34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6307016" y="1103543"/>
            <a:ext cx="6096000" cy="489364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zh-CN" altLang="en-US" sz="2400" dirty="0">
                <a:solidFill>
                  <a:schemeClr val="accent1"/>
                </a:solidFill>
                <a:latin typeface="Arial" panose="020B0604020202020204" pitchFamily="34" charset="0"/>
              </a:rPr>
              <a:t>我们中国的汉字</a:t>
            </a:r>
            <a:br>
              <a:rPr lang="zh-CN" altLang="en-US" sz="2400" dirty="0">
                <a:solidFill>
                  <a:schemeClr val="accent1"/>
                </a:solidFill>
                <a:latin typeface="Arial" panose="020B0604020202020204" pitchFamily="34" charset="0"/>
              </a:rPr>
            </a:br>
            <a:r>
              <a:rPr lang="zh-CN" altLang="en-US" sz="2400" dirty="0">
                <a:solidFill>
                  <a:schemeClr val="accent1"/>
                </a:solidFill>
                <a:latin typeface="Arial" panose="020B0604020202020204" pitchFamily="34" charset="0"/>
              </a:rPr>
              <a:t>落笔成画留下五千年的历史</a:t>
            </a:r>
            <a:br>
              <a:rPr lang="zh-CN" altLang="en-US" sz="2400" dirty="0">
                <a:solidFill>
                  <a:schemeClr val="accent1"/>
                </a:solidFill>
                <a:latin typeface="Arial" panose="020B0604020202020204" pitchFamily="34" charset="0"/>
              </a:rPr>
            </a:br>
            <a:r>
              <a:rPr lang="zh-CN" altLang="en-US" sz="2400" dirty="0">
                <a:solidFill>
                  <a:schemeClr val="accent1"/>
                </a:solidFill>
                <a:latin typeface="Arial" panose="020B0604020202020204" pitchFamily="34" charset="0"/>
              </a:rPr>
              <a:t>让世界都认识</a:t>
            </a:r>
            <a:br>
              <a:rPr lang="zh-CN" altLang="en-US" sz="2400" dirty="0">
                <a:solidFill>
                  <a:schemeClr val="accent1"/>
                </a:solidFill>
                <a:latin typeface="Arial" panose="020B0604020202020204" pitchFamily="34" charset="0"/>
              </a:rPr>
            </a:br>
            <a:r>
              <a:rPr lang="zh-CN" altLang="en-US" sz="2400" dirty="0">
                <a:solidFill>
                  <a:schemeClr val="accent1"/>
                </a:solidFill>
                <a:latin typeface="Arial" panose="020B0604020202020204" pitchFamily="34" charset="0"/>
              </a:rPr>
              <a:t>我们中国的汉字</a:t>
            </a:r>
            <a:br>
              <a:rPr lang="zh-CN" altLang="en-US" sz="2400" dirty="0">
                <a:solidFill>
                  <a:schemeClr val="accent1"/>
                </a:solidFill>
                <a:latin typeface="Arial" panose="020B0604020202020204" pitchFamily="34" charset="0"/>
              </a:rPr>
            </a:br>
            <a:r>
              <a:rPr lang="zh-CN" altLang="en-US" sz="2400" dirty="0">
                <a:solidFill>
                  <a:schemeClr val="accent1"/>
                </a:solidFill>
                <a:latin typeface="Arial" panose="020B0604020202020204" pitchFamily="34" charset="0"/>
              </a:rPr>
              <a:t>一撇一捺都是故事</a:t>
            </a:r>
            <a:br>
              <a:rPr lang="zh-CN" altLang="en-US" sz="2400" dirty="0">
                <a:solidFill>
                  <a:schemeClr val="accent1"/>
                </a:solidFill>
                <a:latin typeface="Arial" panose="020B0604020202020204" pitchFamily="34" charset="0"/>
              </a:rPr>
            </a:br>
            <a:r>
              <a:rPr lang="zh-CN" altLang="en-US" sz="2400" dirty="0">
                <a:solidFill>
                  <a:schemeClr val="accent1"/>
                </a:solidFill>
                <a:latin typeface="Arial" panose="020B0604020202020204" pitchFamily="34" charset="0"/>
              </a:rPr>
              <a:t>现在全世界各地</a:t>
            </a:r>
            <a:br>
              <a:rPr lang="zh-CN" altLang="en-US" sz="2400" dirty="0">
                <a:solidFill>
                  <a:schemeClr val="accent1"/>
                </a:solidFill>
                <a:latin typeface="Arial" panose="020B0604020202020204" pitchFamily="34" charset="0"/>
              </a:rPr>
            </a:br>
            <a:r>
              <a:rPr lang="zh-CN" altLang="en-US" sz="2400" dirty="0">
                <a:solidFill>
                  <a:schemeClr val="accent1"/>
                </a:solidFill>
                <a:latin typeface="Arial" panose="020B0604020202020204" pitchFamily="34" charset="0"/>
              </a:rPr>
              <a:t>到处有中国字</a:t>
            </a:r>
            <a:br>
              <a:rPr lang="zh-CN" altLang="en-US" sz="2400" dirty="0">
                <a:solidFill>
                  <a:schemeClr val="accent1"/>
                </a:solidFill>
                <a:latin typeface="Arial" panose="020B0604020202020204" pitchFamily="34" charset="0"/>
              </a:rPr>
            </a:br>
            <a:r>
              <a:rPr lang="zh-CN" altLang="en-US" sz="2400" dirty="0">
                <a:solidFill>
                  <a:schemeClr val="accent1"/>
                </a:solidFill>
                <a:latin typeface="Arial" panose="020B0604020202020204" pitchFamily="34" charset="0"/>
              </a:rPr>
              <a:t>黄皮肤的人骄傲地把头抬起</a:t>
            </a:r>
            <a:br>
              <a:rPr lang="zh-CN" altLang="en-US" sz="2400" dirty="0">
                <a:solidFill>
                  <a:schemeClr val="accent1"/>
                </a:solidFill>
                <a:latin typeface="Arial" panose="020B0604020202020204" pitchFamily="34" charset="0"/>
              </a:rPr>
            </a:br>
            <a:r>
              <a:rPr lang="zh-CN" altLang="en-US" sz="2400" dirty="0">
                <a:solidFill>
                  <a:schemeClr val="accent1"/>
                </a:solidFill>
                <a:latin typeface="Arial" panose="020B0604020202020204" pitchFamily="34" charset="0"/>
              </a:rPr>
              <a:t>我们中国的汉字</a:t>
            </a:r>
            <a:br>
              <a:rPr lang="zh-CN" altLang="en-US" sz="2400" dirty="0">
                <a:solidFill>
                  <a:schemeClr val="accent1"/>
                </a:solidFill>
                <a:latin typeface="Arial" panose="020B0604020202020204" pitchFamily="34" charset="0"/>
              </a:rPr>
            </a:br>
            <a:r>
              <a:rPr lang="zh-CN" altLang="en-US" sz="2400" dirty="0">
                <a:solidFill>
                  <a:schemeClr val="accent1"/>
                </a:solidFill>
                <a:latin typeface="Arial" panose="020B0604020202020204" pitchFamily="34" charset="0"/>
              </a:rPr>
              <a:t>一平一仄谱写成诗</a:t>
            </a:r>
            <a:br>
              <a:rPr lang="zh-CN" altLang="en-US" sz="2400" dirty="0">
                <a:solidFill>
                  <a:schemeClr val="accent1"/>
                </a:solidFill>
                <a:latin typeface="Arial" panose="020B0604020202020204" pitchFamily="34" charset="0"/>
              </a:rPr>
            </a:br>
            <a:r>
              <a:rPr lang="zh-CN" altLang="en-US" sz="2400" dirty="0">
                <a:solidFill>
                  <a:schemeClr val="accent1"/>
                </a:solidFill>
                <a:latin typeface="Arial" panose="020B0604020202020204" pitchFamily="34" charset="0"/>
              </a:rPr>
              <a:t>优美旋律自宫商角徵羽</a:t>
            </a:r>
            <a:br>
              <a:rPr lang="zh-CN" altLang="en-US" sz="2400" dirty="0">
                <a:solidFill>
                  <a:schemeClr val="accent1"/>
                </a:solidFill>
                <a:latin typeface="Arial" panose="020B0604020202020204" pitchFamily="34" charset="0"/>
              </a:rPr>
            </a:br>
            <a:r>
              <a:rPr lang="zh-CN" altLang="en-US" sz="2400" dirty="0">
                <a:solidFill>
                  <a:schemeClr val="accent1"/>
                </a:solidFill>
                <a:latin typeface="Arial" panose="020B0604020202020204" pitchFamily="34" charset="0"/>
              </a:rPr>
              <a:t>众人皆说成之于语故成语</a:t>
            </a:r>
            <a:br>
              <a:rPr lang="zh-CN" altLang="en-US" sz="2400" dirty="0">
                <a:solidFill>
                  <a:schemeClr val="accent1"/>
                </a:solidFill>
                <a:latin typeface="Arial" panose="020B0604020202020204" pitchFamily="34" charset="0"/>
              </a:rPr>
            </a:br>
            <a:endParaRPr lang="zh-CN" altLang="en-US" sz="2400" dirty="0">
              <a:solidFill>
                <a:schemeClr val="accent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  在建平校园</a:t>
            </a:r>
            <a:br>
              <a:rPr lang="en-US" altLang="zh-CN" dirty="0"/>
            </a:br>
            <a:r>
              <a:rPr lang="zh-CN" altLang="en-US" dirty="0"/>
              <a:t>推广普通话的意义</a:t>
            </a:r>
            <a:endParaRPr lang="zh-CN" altLang="en-US" dirty="0"/>
          </a:p>
        </p:txBody>
      </p:sp>
      <p:sp>
        <p:nvSpPr>
          <p:cNvPr id="3" name="矩形 2"/>
          <p:cNvSpPr/>
          <p:nvPr/>
        </p:nvSpPr>
        <p:spPr>
          <a:xfrm>
            <a:off x="342759" y="1712467"/>
            <a:ext cx="972403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br>
              <a:rPr lang="zh-CN" altLang="en-US" sz="3200" spc="150" noProof="1">
                <a:solidFill>
                  <a:schemeClr val="accent1"/>
                </a:solidFill>
                <a:latin typeface="华文新魏" panose="02010800040101010101" charset="-122"/>
                <a:ea typeface="华文新魏" panose="02010800040101010101" charset="-122"/>
                <a:sym typeface="+mn-ea"/>
              </a:rPr>
            </a:br>
            <a:r>
              <a:rPr lang="zh-CN" altLang="en-US" sz="3200" spc="150" noProof="1">
                <a:solidFill>
                  <a:schemeClr val="accent1"/>
                </a:solidFill>
                <a:latin typeface="华文新魏" panose="02010800040101010101" charset="-122"/>
                <a:ea typeface="华文新魏" panose="02010800040101010101" charset="-122"/>
                <a:sym typeface="+mn-ea"/>
              </a:rPr>
              <a:t>   </a:t>
            </a:r>
            <a:r>
              <a:rPr lang="en-US" altLang="zh-CN" sz="3200" spc="150" noProof="1">
                <a:solidFill>
                  <a:schemeClr val="accent1"/>
                </a:solidFill>
                <a:latin typeface="华文新魏" panose="02010800040101010101" charset="-122"/>
                <a:ea typeface="华文新魏" panose="02010800040101010101" charset="-122"/>
                <a:sym typeface="+mn-ea"/>
              </a:rPr>
              <a:t>1.</a:t>
            </a:r>
            <a:r>
              <a:rPr lang="zh-CN" altLang="en-US" sz="3200" spc="150" noProof="1">
                <a:solidFill>
                  <a:schemeClr val="accent1"/>
                </a:solidFill>
                <a:latin typeface="华文新魏" panose="02010800040101010101" charset="-122"/>
                <a:ea typeface="华文新魏" panose="02010800040101010101" charset="-122"/>
                <a:sym typeface="+mn-ea"/>
              </a:rPr>
              <a:t>使用规范语言。</a:t>
            </a:r>
            <a:endParaRPr lang="en-US" altLang="zh-CN" sz="3200" spc="150" noProof="1">
              <a:solidFill>
                <a:schemeClr val="accent1"/>
              </a:solidFill>
              <a:latin typeface="华文新魏" panose="02010800040101010101" charset="-122"/>
              <a:ea typeface="华文新魏" panose="02010800040101010101" charset="-122"/>
              <a:sym typeface="+mn-ea"/>
            </a:endParaRPr>
          </a:p>
          <a:p>
            <a:r>
              <a:rPr lang="en-US" altLang="zh-CN" sz="3200" spc="150" noProof="1">
                <a:solidFill>
                  <a:schemeClr val="accent1"/>
                </a:solidFill>
                <a:latin typeface="华文新魏" panose="02010800040101010101" charset="-122"/>
                <a:ea typeface="华文新魏" panose="02010800040101010101" charset="-122"/>
                <a:sym typeface="+mn-ea"/>
              </a:rPr>
              <a:t>   </a:t>
            </a:r>
            <a:endParaRPr lang="en-US" altLang="zh-CN" sz="3200" spc="150" noProof="1">
              <a:solidFill>
                <a:schemeClr val="accent1"/>
              </a:solidFill>
              <a:latin typeface="华文新魏" panose="02010800040101010101" charset="-122"/>
              <a:ea typeface="华文新魏" panose="02010800040101010101" charset="-122"/>
              <a:sym typeface="+mn-ea"/>
            </a:endParaRPr>
          </a:p>
          <a:p>
            <a:r>
              <a:rPr lang="en-US" altLang="zh-CN" sz="3200" spc="150" noProof="1">
                <a:solidFill>
                  <a:schemeClr val="accent1"/>
                </a:solidFill>
                <a:latin typeface="华文新魏" panose="02010800040101010101" charset="-122"/>
                <a:ea typeface="华文新魏" panose="02010800040101010101" charset="-122"/>
                <a:sym typeface="+mn-ea"/>
              </a:rPr>
              <a:t>  2.</a:t>
            </a:r>
            <a:r>
              <a:rPr lang="zh-CN" altLang="en-US" sz="3200" spc="150" noProof="1">
                <a:solidFill>
                  <a:schemeClr val="accent1"/>
                </a:solidFill>
                <a:latin typeface="华文新魏" panose="02010800040101010101" charset="-122"/>
                <a:ea typeface="华文新魏" panose="02010800040101010101" charset="-122"/>
                <a:sym typeface="+mn-ea"/>
              </a:rPr>
              <a:t>拉近同学与同学之间距离，同学与老师之间的距离。</a:t>
            </a:r>
            <a:endParaRPr lang="en-US" altLang="zh-CN" sz="3200" spc="150" noProof="1">
              <a:solidFill>
                <a:schemeClr val="accent1"/>
              </a:solidFill>
              <a:latin typeface="华文新魏" panose="02010800040101010101" charset="-122"/>
              <a:ea typeface="华文新魏" panose="02010800040101010101" charset="-122"/>
              <a:sym typeface="+mn-ea"/>
            </a:endParaRPr>
          </a:p>
          <a:p>
            <a:endParaRPr lang="en-US" altLang="zh-CN" sz="3200" spc="150" noProof="1">
              <a:solidFill>
                <a:schemeClr val="accent1"/>
              </a:solidFill>
              <a:latin typeface="华文新魏" panose="02010800040101010101" charset="-122"/>
              <a:ea typeface="华文新魏" panose="02010800040101010101" charset="-122"/>
              <a:sym typeface="+mn-ea"/>
            </a:endParaRPr>
          </a:p>
          <a:p>
            <a:r>
              <a:rPr lang="en-US" altLang="zh-CN" sz="3200" spc="150" noProof="1">
                <a:solidFill>
                  <a:schemeClr val="accent1"/>
                </a:solidFill>
                <a:latin typeface="华文新魏" panose="02010800040101010101" charset="-122"/>
                <a:ea typeface="华文新魏" panose="02010800040101010101" charset="-122"/>
                <a:sym typeface="+mn-ea"/>
              </a:rPr>
              <a:t> 3.</a:t>
            </a:r>
            <a:r>
              <a:rPr lang="zh-CN" altLang="en-US" sz="3200" spc="150" noProof="1">
                <a:solidFill>
                  <a:schemeClr val="accent1"/>
                </a:solidFill>
                <a:latin typeface="华文新魏" panose="02010800040101010101" charset="-122"/>
                <a:ea typeface="华文新魏" panose="02010800040101010101" charset="-122"/>
                <a:sym typeface="+mn-ea"/>
              </a:rPr>
              <a:t>创建文明校园。</a:t>
            </a:r>
            <a:endParaRPr lang="en-US" altLang="zh-CN" sz="3200" spc="150" noProof="1">
              <a:solidFill>
                <a:schemeClr val="accent1"/>
              </a:solidFill>
              <a:latin typeface="华文新魏" panose="02010800040101010101" charset="-122"/>
              <a:ea typeface="华文新魏" panose="02010800040101010101" charset="-122"/>
              <a:sym typeface="+mn-ea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任务：</a:t>
            </a:r>
            <a:br>
              <a:rPr lang="en-US" altLang="zh-CN" dirty="0"/>
            </a:br>
            <a:br>
              <a:rPr lang="en-US" altLang="zh-CN" dirty="0"/>
            </a:br>
            <a:r>
              <a:rPr lang="en-US" altLang="zh-CN" dirty="0"/>
              <a:t>1.</a:t>
            </a:r>
            <a:r>
              <a:rPr lang="zh-CN" altLang="en-US" dirty="0"/>
              <a:t>周二授予标志后 参与推普小讲座。</a:t>
            </a:r>
            <a:br>
              <a:rPr lang="en-US" altLang="zh-CN" dirty="0"/>
            </a:br>
            <a:br>
              <a:rPr lang="en-US" altLang="zh-CN" dirty="0"/>
            </a:br>
            <a:r>
              <a:rPr lang="en-US" altLang="zh-CN" dirty="0"/>
              <a:t>2.</a:t>
            </a:r>
            <a:r>
              <a:rPr lang="zh-CN" altLang="en-US" dirty="0"/>
              <a:t>以“小小推普员”身份，向身边同学、一年级小朋友，家人宣传推广普通话的意义和重要性。</a:t>
            </a:r>
            <a:br>
              <a:rPr lang="en-US" altLang="zh-CN" dirty="0"/>
            </a:br>
            <a:br>
              <a:rPr lang="en-US" altLang="zh-CN" dirty="0"/>
            </a:br>
            <a:r>
              <a:rPr lang="en-US" altLang="zh-CN" dirty="0"/>
              <a:t>3.</a:t>
            </a:r>
            <a:r>
              <a:rPr lang="zh-CN" altLang="en-US" dirty="0"/>
              <a:t>小手拉大手： 周四中午</a:t>
            </a:r>
            <a:r>
              <a:rPr lang="en-US" altLang="zh-CN" dirty="0"/>
              <a:t>12:30</a:t>
            </a:r>
            <a:r>
              <a:rPr lang="zh-CN" altLang="en-US" dirty="0"/>
              <a:t>去一年级做推普员，协助老师完成一年级“朗读小达人”的测试。</a:t>
            </a:r>
            <a:br>
              <a:rPr lang="en-US" altLang="zh-CN" dirty="0"/>
            </a:br>
            <a:endParaRPr lang="zh-CN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矩形: 圆角 23"/>
          <p:cNvSpPr/>
          <p:nvPr>
            <p:custDataLst>
              <p:tags r:id="rId1"/>
            </p:custDataLst>
          </p:nvPr>
        </p:nvSpPr>
        <p:spPr>
          <a:xfrm>
            <a:off x="1268095" y="3046730"/>
            <a:ext cx="953770" cy="764540"/>
          </a:xfrm>
          <a:prstGeom prst="roundRect">
            <a:avLst/>
          </a:prstGeom>
          <a:noFill/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rmAutofit/>
          </a:bodyPr>
          <a:lstStyle/>
          <a:p>
            <a:pPr algn="ctr"/>
            <a:r>
              <a:rPr lang="en-US" altLang="zh-CN" sz="2400" b="1" dirty="0">
                <a:solidFill>
                  <a:schemeClr val="accent1"/>
                </a:solidFill>
                <a:uFillTx/>
                <a:latin typeface="Arial" panose="020B0604020202020204" pitchFamily="34" charset="0"/>
                <a:ea typeface="微软雅黑" panose="020B0503020204020204" charset="-122"/>
              </a:rPr>
              <a:t>01</a:t>
            </a:r>
            <a:endParaRPr lang="en-US" altLang="zh-CN" sz="2400" b="1" dirty="0">
              <a:solidFill>
                <a:schemeClr val="accent1"/>
              </a:solidFill>
              <a:uFillTx/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41" name="矩形: 圆角 23"/>
          <p:cNvSpPr/>
          <p:nvPr>
            <p:custDataLst>
              <p:tags r:id="rId2"/>
            </p:custDataLst>
          </p:nvPr>
        </p:nvSpPr>
        <p:spPr>
          <a:xfrm>
            <a:off x="6544100" y="3159777"/>
            <a:ext cx="690750" cy="675666"/>
          </a:xfrm>
          <a:prstGeom prst="roundRect">
            <a:avLst/>
          </a:prstGeom>
          <a:noFill/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rmAutofit/>
          </a:bodyPr>
          <a:lstStyle/>
          <a:p>
            <a:pPr algn="ctr"/>
            <a:r>
              <a:rPr lang="en-US" altLang="zh-CN" sz="2400" b="1" dirty="0">
                <a:solidFill>
                  <a:schemeClr val="accent1"/>
                </a:solidFill>
                <a:uFillTx/>
                <a:latin typeface="Arial" panose="020B0604020202020204" pitchFamily="34" charset="0"/>
                <a:ea typeface="微软雅黑" panose="020B0503020204020204" charset="-122"/>
              </a:rPr>
              <a:t>02</a:t>
            </a:r>
            <a:endParaRPr lang="en-US" altLang="zh-CN" sz="2400" b="1" dirty="0">
              <a:solidFill>
                <a:schemeClr val="accent1"/>
              </a:solidFill>
              <a:uFillTx/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48" name="矩形: 圆角 23"/>
          <p:cNvSpPr/>
          <p:nvPr>
            <p:custDataLst>
              <p:tags r:id="rId3"/>
            </p:custDataLst>
          </p:nvPr>
        </p:nvSpPr>
        <p:spPr>
          <a:xfrm>
            <a:off x="4071369" y="4896579"/>
            <a:ext cx="690750" cy="675666"/>
          </a:xfrm>
          <a:prstGeom prst="roundRect">
            <a:avLst/>
          </a:prstGeom>
          <a:noFill/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rmAutofit/>
          </a:bodyPr>
          <a:lstStyle/>
          <a:p>
            <a:pPr algn="ctr"/>
            <a:r>
              <a:rPr lang="en-US" altLang="zh-CN" sz="2400" b="1" dirty="0">
                <a:solidFill>
                  <a:schemeClr val="accent1"/>
                </a:solidFill>
                <a:uFillTx/>
                <a:latin typeface="Arial" panose="020B0604020202020204" pitchFamily="34" charset="0"/>
                <a:ea typeface="微软雅黑" panose="020B0503020204020204" charset="-122"/>
              </a:rPr>
              <a:t>03</a:t>
            </a:r>
            <a:endParaRPr lang="en-US" altLang="zh-CN" sz="2400" b="1" dirty="0">
              <a:solidFill>
                <a:schemeClr val="accent1"/>
              </a:solidFill>
              <a:uFillTx/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49" name="文本框 48"/>
          <p:cNvSpPr txBox="1"/>
          <p:nvPr>
            <p:custDataLst>
              <p:tags r:id="rId4"/>
            </p:custDataLst>
          </p:nvPr>
        </p:nvSpPr>
        <p:spPr>
          <a:xfrm>
            <a:off x="4870953" y="4876913"/>
            <a:ext cx="3979432" cy="715273"/>
          </a:xfrm>
          <a:prstGeom prst="rect">
            <a:avLst/>
          </a:prstGeom>
          <a:noFill/>
        </p:spPr>
        <p:txBody>
          <a:bodyPr wrap="square" anchor="b" anchorCtr="0">
            <a:normAutofit fontScale="97500"/>
          </a:bodyPr>
          <a:lstStyle>
            <a:defPPr>
              <a:defRPr lang="zh-CN"/>
            </a:defPPr>
            <a:lvl1pPr>
              <a:defRPr>
                <a:solidFill>
                  <a:srgbClr val="474546"/>
                </a:solidFill>
                <a:latin typeface="+mj-lt"/>
              </a:defRPr>
            </a:lvl1pPr>
          </a:lstStyle>
          <a:p>
            <a:r>
              <a:rPr lang="zh-CN" altLang="en-US" sz="3600" dirty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华文新魏" panose="02010800040101010101" charset="-122"/>
                <a:ea typeface="华文新魏" panose="02010800040101010101" charset="-122"/>
              </a:rPr>
              <a:t>如何</a:t>
            </a:r>
            <a:r>
              <a:rPr sz="3600" dirty="0" err="1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华文新魏" panose="02010800040101010101" charset="-122"/>
                <a:ea typeface="华文新魏" panose="02010800040101010101" charset="-122"/>
              </a:rPr>
              <a:t>推广普通话</a:t>
            </a:r>
            <a:r>
              <a:rPr sz="3600" dirty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华文新魏" panose="02010800040101010101" charset="-122"/>
                <a:ea typeface="华文新魏" panose="02010800040101010101" charset="-122"/>
              </a:rPr>
              <a:t>？</a:t>
            </a:r>
            <a:endParaRPr sz="3600" dirty="0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华文新魏" panose="02010800040101010101" charset="-122"/>
              <a:ea typeface="华文新魏" panose="02010800040101010101" charset="-122"/>
            </a:endParaRPr>
          </a:p>
        </p:txBody>
      </p:sp>
      <p:sp>
        <p:nvSpPr>
          <p:cNvPr id="12" name="文本框 11"/>
          <p:cNvSpPr txBox="1"/>
          <p:nvPr>
            <p:custDataLst>
              <p:tags r:id="rId5"/>
            </p:custDataLst>
          </p:nvPr>
        </p:nvSpPr>
        <p:spPr>
          <a:xfrm>
            <a:off x="3498514" y="694832"/>
            <a:ext cx="1863907" cy="189180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r"/>
            <a:r>
              <a:rPr lang="en-US" altLang="zh-CN" sz="10000" b="1" dirty="0">
                <a:solidFill>
                  <a:schemeClr val="accent1"/>
                </a:solidFill>
                <a:uFillTx/>
                <a:latin typeface="Arial" panose="020B0604020202020204" pitchFamily="34" charset="0"/>
                <a:ea typeface="汉仪旗黑-85S" panose="00020600040101010101" pitchFamily="18" charset="-122"/>
              </a:rPr>
              <a:t>C</a:t>
            </a:r>
            <a:endParaRPr lang="en-US" altLang="zh-CN" sz="10000" b="1" dirty="0">
              <a:solidFill>
                <a:schemeClr val="accent1"/>
              </a:solidFill>
              <a:uFillTx/>
              <a:latin typeface="Arial" panose="020B0604020202020204" pitchFamily="34" charset="0"/>
              <a:ea typeface="汉仪旗黑-85S" panose="00020600040101010101" pitchFamily="18" charset="-122"/>
            </a:endParaRPr>
          </a:p>
        </p:txBody>
      </p:sp>
      <p:sp>
        <p:nvSpPr>
          <p:cNvPr id="13" name="文本框 12"/>
          <p:cNvSpPr txBox="1"/>
          <p:nvPr>
            <p:custDataLst>
              <p:tags r:id="rId6"/>
            </p:custDataLst>
          </p:nvPr>
        </p:nvSpPr>
        <p:spPr>
          <a:xfrm>
            <a:off x="5361978" y="1816751"/>
            <a:ext cx="1601859" cy="398780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dist"/>
            <a:r>
              <a:rPr lang="en-US" altLang="zh-CN" sz="2000" dirty="0">
                <a:solidFill>
                  <a:schemeClr val="accent1"/>
                </a:solidFill>
                <a:uFillTx/>
                <a:latin typeface="Arial" panose="020B0604020202020204" pitchFamily="34" charset="0"/>
                <a:ea typeface="汉仪旗黑-85S" panose="00020600040101010101" pitchFamily="18" charset="-122"/>
              </a:rPr>
              <a:t>ONTENTS</a:t>
            </a:r>
            <a:endParaRPr lang="en-US" altLang="zh-CN" sz="2000" dirty="0">
              <a:solidFill>
                <a:schemeClr val="accent1"/>
              </a:solidFill>
              <a:uFillTx/>
              <a:latin typeface="Arial" panose="020B0604020202020204" pitchFamily="34" charset="0"/>
              <a:ea typeface="汉仪旗黑-85S" panose="00020600040101010101" pitchFamily="18" charset="-122"/>
            </a:endParaRPr>
          </a:p>
        </p:txBody>
      </p:sp>
      <p:sp>
        <p:nvSpPr>
          <p:cNvPr id="38" name="文本框 37"/>
          <p:cNvSpPr txBox="1"/>
          <p:nvPr>
            <p:custDataLst>
              <p:tags r:id="rId7"/>
            </p:custDataLst>
          </p:nvPr>
        </p:nvSpPr>
        <p:spPr>
          <a:xfrm>
            <a:off x="2280746" y="3071531"/>
            <a:ext cx="3641882" cy="715273"/>
          </a:xfrm>
          <a:prstGeom prst="rect">
            <a:avLst/>
          </a:prstGeom>
          <a:noFill/>
        </p:spPr>
        <p:txBody>
          <a:bodyPr wrap="square" anchor="b" anchorCtr="0">
            <a:normAutofit/>
          </a:bodyPr>
          <a:lstStyle>
            <a:defPPr>
              <a:defRPr lang="zh-CN"/>
            </a:defPPr>
            <a:lvl1pPr>
              <a:defRPr>
                <a:solidFill>
                  <a:srgbClr val="474546"/>
                </a:solidFill>
                <a:latin typeface="+mj-lt"/>
              </a:defRPr>
            </a:lvl1pPr>
          </a:lstStyle>
          <a:p>
            <a:r>
              <a:rPr sz="3600" dirty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华文新魏" panose="02010800040101010101" charset="-122"/>
                <a:ea typeface="华文新魏" panose="02010800040101010101" charset="-122"/>
                <a:sym typeface="+mn-ea"/>
              </a:rPr>
              <a:t>什么是普通话？</a:t>
            </a:r>
            <a:endParaRPr lang="zh-CN" altLang="en-US" sz="3600" dirty="0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华文新魏" panose="02010800040101010101" charset="-122"/>
              <a:ea typeface="华文新魏" panose="02010800040101010101" charset="-122"/>
              <a:cs typeface="+mj-cs"/>
              <a:sym typeface="+mn-ea"/>
            </a:endParaRPr>
          </a:p>
        </p:txBody>
      </p:sp>
      <p:sp>
        <p:nvSpPr>
          <p:cNvPr id="42" name="文本框 41"/>
          <p:cNvSpPr txBox="1"/>
          <p:nvPr>
            <p:custDataLst>
              <p:tags r:id="rId8"/>
            </p:custDataLst>
          </p:nvPr>
        </p:nvSpPr>
        <p:spPr>
          <a:xfrm>
            <a:off x="7362825" y="3344545"/>
            <a:ext cx="4292600" cy="715010"/>
          </a:xfrm>
          <a:prstGeom prst="rect">
            <a:avLst/>
          </a:prstGeom>
          <a:noFill/>
        </p:spPr>
        <p:txBody>
          <a:bodyPr wrap="square" anchor="b" anchorCtr="0"/>
          <a:lstStyle>
            <a:defPPr>
              <a:defRPr lang="zh-CN"/>
            </a:defPPr>
            <a:lvl1pPr>
              <a:defRPr>
                <a:solidFill>
                  <a:srgbClr val="474546"/>
                </a:solidFill>
                <a:latin typeface="+mj-lt"/>
              </a:defRPr>
            </a:lvl1pPr>
          </a:lstStyle>
          <a:p>
            <a:r>
              <a:rPr sz="3200" dirty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华文新魏" panose="02010800040101010101" charset="-122"/>
                <a:ea typeface="华文新魏" panose="02010800040101010101" charset="-122"/>
                <a:sym typeface="+mn-ea"/>
              </a:rPr>
              <a:t>为什么要推普通话？</a:t>
            </a:r>
            <a:endParaRPr sz="2400" dirty="0">
              <a:latin typeface="华文新魏" panose="02010800040101010101" charset="-122"/>
              <a:ea typeface="华文新魏" panose="02010800040101010101" charset="-122"/>
            </a:endParaRPr>
          </a:p>
          <a:p>
            <a:endParaRPr lang="zh-CN" altLang="en-US" sz="2400" dirty="0">
              <a:solidFill>
                <a:schemeClr val="accent1"/>
              </a:solidFill>
              <a:latin typeface="华文新魏" panose="02010800040101010101" charset="-122"/>
              <a:ea typeface="华文新魏" panose="02010800040101010101" charset="-122"/>
              <a:cs typeface="+mj-cs"/>
            </a:endParaRPr>
          </a:p>
        </p:txBody>
      </p:sp>
      <p:sp>
        <p:nvSpPr>
          <p:cNvPr id="22" name="文本框 21"/>
          <p:cNvSpPr txBox="1"/>
          <p:nvPr>
            <p:custDataLst>
              <p:tags r:id="rId9"/>
            </p:custDataLst>
          </p:nvPr>
        </p:nvSpPr>
        <p:spPr>
          <a:xfrm>
            <a:off x="5295304" y="1004552"/>
            <a:ext cx="1601859" cy="707886"/>
          </a:xfrm>
          <a:prstGeom prst="rect">
            <a:avLst/>
          </a:prstGeom>
          <a:noFill/>
        </p:spPr>
        <p:txBody>
          <a:bodyPr wrap="square" rtlCol="0" anchor="b" anchorCtr="0">
            <a:normAutofit/>
          </a:bodyPr>
          <a:lstStyle/>
          <a:p>
            <a:pPr algn="ctr"/>
            <a:r>
              <a:rPr lang="zh-CN" altLang="en-US" sz="3600" b="1">
                <a:solidFill>
                  <a:schemeClr val="accent1"/>
                </a:solidFill>
                <a:uFillTx/>
                <a:latin typeface="Arial" panose="020B0604020202020204" pitchFamily="34" charset="0"/>
                <a:ea typeface="汉仪旗黑-85S" panose="00020600040101010101" pitchFamily="18" charset="-122"/>
                <a:cs typeface="+mj-cs"/>
              </a:rPr>
              <a:t>目 录</a:t>
            </a:r>
            <a:endParaRPr lang="zh-CN" altLang="en-US" sz="3600" b="1">
              <a:solidFill>
                <a:schemeClr val="accent1"/>
              </a:solidFill>
              <a:uFillTx/>
              <a:latin typeface="Arial" panose="020B0604020202020204" pitchFamily="34" charset="0"/>
              <a:ea typeface="汉仪旗黑-85S" panose="00020600040101010101" pitchFamily="18" charset="-122"/>
              <a:cs typeface="+mj-cs"/>
            </a:endParaRPr>
          </a:p>
        </p:txBody>
      </p:sp>
    </p:spTree>
    <p:custDataLst>
      <p:tags r:id="rId10"/>
    </p:custData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half" idx="2"/>
            <p:custDataLst>
              <p:tags r:id="rId1"/>
            </p:custDataLst>
          </p:nvPr>
        </p:nvSpPr>
        <p:spPr>
          <a:xfrm rot="21360000">
            <a:off x="800100" y="483870"/>
            <a:ext cx="3919855" cy="997585"/>
          </a:xfrm>
        </p:spPr>
        <p:txBody>
          <a:bodyPr>
            <a:noAutofit/>
            <a:scene3d>
              <a:camera prst="obliqueTopLeft"/>
              <a:lightRig rig="threePt" dir="t"/>
            </a:scene3d>
          </a:bodyPr>
          <a:lstStyle/>
          <a:p>
            <a:pPr marL="0" indent="0">
              <a:buNone/>
            </a:pPr>
            <a:r>
              <a:rPr lang="en-US" altLang="zh-CN" sz="660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华文新魏" panose="02010800040101010101" charset="-122"/>
                <a:ea typeface="华文新魏" panose="02010800040101010101" charset="-122"/>
              </a:rPr>
              <a:t>  </a:t>
            </a:r>
            <a:r>
              <a:rPr sz="660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华文新魏" panose="02010800040101010101" charset="-122"/>
                <a:ea typeface="华文新魏" panose="02010800040101010101" charset="-122"/>
              </a:rPr>
              <a:t>普通话</a:t>
            </a:r>
            <a:endParaRPr sz="660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  <a:latin typeface="华文新魏" panose="02010800040101010101" charset="-122"/>
              <a:ea typeface="华文新魏" panose="02010800040101010101" charset="-122"/>
            </a:endParaRPr>
          </a:p>
        </p:txBody>
      </p:sp>
      <p:sp>
        <p:nvSpPr>
          <p:cNvPr id="3" name="文本占位符 1"/>
          <p:cNvSpPr>
            <a:spLocks noGrp="1"/>
          </p:cNvSpPr>
          <p:nvPr>
            <p:custDataLst>
              <p:tags r:id="rId2"/>
            </p:custDataLst>
          </p:nvPr>
        </p:nvSpPr>
        <p:spPr>
          <a:xfrm>
            <a:off x="859155" y="1706880"/>
            <a:ext cx="10515600" cy="630555"/>
          </a:xfrm>
          <a:prstGeom prst="rect">
            <a:avLst/>
          </a:prstGeo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accent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defRPr>
            </a:lvl1pPr>
            <a:lvl2pPr marL="685800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sz="1600" u="none" strike="noStrike" kern="1200" cap="none" spc="150" normalizeH="0" baseline="0">
                <a:solidFill>
                  <a:schemeClr val="accent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</a:defRPr>
            </a:lvl2pPr>
            <a:lvl3pPr marL="1143000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sz="1600" u="none" strike="noStrike" kern="1200" cap="none" spc="150" normalizeH="0" baseline="0">
                <a:solidFill>
                  <a:schemeClr val="accent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</a:defRPr>
            </a:lvl3pPr>
            <a:lvl4pPr marL="1600200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sz="1600" u="none" strike="noStrike" kern="1200" cap="none" spc="150" normalizeH="0" baseline="0">
                <a:solidFill>
                  <a:schemeClr val="accent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</a:defRPr>
            </a:lvl4pPr>
            <a:lvl5pPr marL="2057400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sz="1600" u="none" strike="noStrike" kern="1200" cap="none" spc="150" normalizeH="0" baseline="0">
                <a:solidFill>
                  <a:schemeClr val="accent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sz="3600" dirty="0">
                <a:latin typeface="华文新魏" panose="02010800040101010101" charset="-122"/>
                <a:ea typeface="华文新魏" panose="02010800040101010101" charset="-122"/>
              </a:rPr>
              <a:t>定义：</a:t>
            </a:r>
            <a:endParaRPr sz="3600" dirty="0">
              <a:latin typeface="华文新魏" panose="02010800040101010101" charset="-122"/>
              <a:ea typeface="华文新魏" panose="02010800040101010101" charset="-122"/>
            </a:endParaRPr>
          </a:p>
          <a:p>
            <a:pPr marL="0" indent="0">
              <a:buNone/>
            </a:pPr>
            <a:r>
              <a:rPr sz="3600" dirty="0">
                <a:latin typeface="华文新魏" panose="02010800040101010101" charset="-122"/>
                <a:ea typeface="华文新魏" panose="02010800040101010101" charset="-122"/>
              </a:rPr>
              <a:t>   普通话就是现代汉民族共同语，是</a:t>
            </a:r>
            <a:r>
              <a:rPr lang="zh-CN" altLang="en-US" sz="3600" dirty="0">
                <a:latin typeface="华文新魏" panose="02010800040101010101" charset="-122"/>
                <a:ea typeface="华文新魏" panose="02010800040101010101" charset="-122"/>
              </a:rPr>
              <a:t>现代</a:t>
            </a:r>
            <a:r>
              <a:rPr sz="3600" dirty="0">
                <a:latin typeface="华文新魏" panose="02010800040101010101" charset="-122"/>
                <a:ea typeface="华文新魏" panose="02010800040101010101" charset="-122"/>
              </a:rPr>
              <a:t>汉语的标准语言，是全国各民族通用的语言。</a:t>
            </a:r>
            <a:endParaRPr sz="3600" dirty="0">
              <a:latin typeface="华文新魏" panose="02010800040101010101" charset="-122"/>
              <a:ea typeface="华文新魏" panose="02010800040101010101" charset="-122"/>
            </a:endParaRPr>
          </a:p>
          <a:p>
            <a:pPr marL="0" indent="0">
              <a:buNone/>
            </a:pPr>
            <a:r>
              <a:rPr sz="3600" dirty="0">
                <a:latin typeface="华文新魏" panose="02010800040101010101" charset="-122"/>
                <a:ea typeface="华文新魏" panose="02010800040101010101" charset="-122"/>
              </a:rPr>
              <a:t>   普通话</a:t>
            </a:r>
            <a:r>
              <a:rPr lang="zh-CN" altLang="en-US" sz="3600" dirty="0">
                <a:latin typeface="华文新魏" panose="02010800040101010101" charset="-122"/>
                <a:ea typeface="华文新魏" panose="02010800040101010101" charset="-122"/>
              </a:rPr>
              <a:t>以北京语音为标准音，以北方话为基础方言，以典范的现代白话文著作为语法规范。</a:t>
            </a:r>
            <a:endParaRPr sz="3600" dirty="0">
              <a:latin typeface="华文新魏" panose="02010800040101010101" charset="-122"/>
              <a:ea typeface="华文新魏" panose="02010800040101010101" charset="-122"/>
            </a:endParaRPr>
          </a:p>
        </p:txBody>
      </p:sp>
    </p:spTree>
    <p:custDataLst>
      <p:tags r:id="rId3"/>
    </p:custData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94429" y="871072"/>
            <a:ext cx="10852237" cy="441964"/>
          </a:xfrm>
        </p:spPr>
        <p:txBody>
          <a:bodyPr/>
          <a:lstStyle/>
          <a:p>
            <a:r>
              <a:rPr lang="zh-CN" altLang="en-US" dirty="0"/>
              <a:t>普通话定义语音、词汇、语法三个方面提出了普通话的标准</a:t>
            </a:r>
            <a:endParaRPr lang="zh-CN" altLang="en-US" dirty="0"/>
          </a:p>
        </p:txBody>
      </p:sp>
      <p:sp>
        <p:nvSpPr>
          <p:cNvPr id="5" name="矩形 4"/>
          <p:cNvSpPr/>
          <p:nvPr/>
        </p:nvSpPr>
        <p:spPr>
          <a:xfrm>
            <a:off x="342759" y="1712467"/>
            <a:ext cx="972403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 spc="150" noProof="1">
                <a:solidFill>
                  <a:schemeClr val="accent1"/>
                </a:solidFill>
                <a:latin typeface="华文新魏" panose="02010800040101010101" charset="-122"/>
                <a:ea typeface="华文新魏" panose="02010800040101010101" charset="-122"/>
                <a:sym typeface="+mn-ea"/>
              </a:rPr>
              <a:t>    1.“</a:t>
            </a:r>
            <a:r>
              <a:rPr lang="zh-CN" altLang="en-US" sz="2800" spc="150" noProof="1">
                <a:solidFill>
                  <a:schemeClr val="accent1"/>
                </a:solidFill>
                <a:latin typeface="华文新魏" panose="02010800040101010101" charset="-122"/>
                <a:ea typeface="华文新魏" panose="02010800040101010101" charset="-122"/>
                <a:sym typeface="+mn-ea"/>
              </a:rPr>
              <a:t>以北京语音为标准音”，指的是以北京话的语音系统为标准，并不是把北京话一切读法全部照搬，普通话并不等于北京话。</a:t>
            </a:r>
            <a:endParaRPr lang="en-US" altLang="zh-CN" sz="2800" spc="150" noProof="1">
              <a:solidFill>
                <a:schemeClr val="accent1"/>
              </a:solidFill>
              <a:latin typeface="华文新魏" panose="02010800040101010101" charset="-122"/>
              <a:ea typeface="华文新魏" panose="02010800040101010101" charset="-122"/>
              <a:sym typeface="+mn-ea"/>
            </a:endParaRPr>
          </a:p>
          <a:p>
            <a:endParaRPr lang="en-US" altLang="zh-CN" sz="2800" spc="150" noProof="1">
              <a:solidFill>
                <a:schemeClr val="accent1"/>
              </a:solidFill>
              <a:latin typeface="华文新魏" panose="02010800040101010101" charset="-122"/>
              <a:ea typeface="华文新魏" panose="02010800040101010101" charset="-122"/>
              <a:sym typeface="+mn-ea"/>
            </a:endParaRPr>
          </a:p>
          <a:p>
            <a:r>
              <a:rPr lang="en-US" altLang="zh-CN" sz="2800" spc="150" noProof="1">
                <a:solidFill>
                  <a:schemeClr val="accent1"/>
                </a:solidFill>
                <a:latin typeface="华文新魏" panose="02010800040101010101" charset="-122"/>
                <a:ea typeface="华文新魏" panose="02010800040101010101" charset="-122"/>
                <a:sym typeface="+mn-ea"/>
              </a:rPr>
              <a:t>    </a:t>
            </a:r>
            <a:endParaRPr lang="zh-CN" altLang="en-US" sz="2800" spc="150" noProof="1">
              <a:solidFill>
                <a:schemeClr val="accent1"/>
              </a:solidFill>
              <a:latin typeface="华文新魏" panose="02010800040101010101" charset="-122"/>
              <a:ea typeface="华文新魏" panose="02010800040101010101" charset="-122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94429" y="871072"/>
            <a:ext cx="10852237" cy="441964"/>
          </a:xfrm>
        </p:spPr>
        <p:txBody>
          <a:bodyPr/>
          <a:lstStyle/>
          <a:p>
            <a:r>
              <a:rPr lang="zh-CN" altLang="en-US" dirty="0"/>
              <a:t>普通话定义语音、词汇、语法三个方面提出了普通话的标准</a:t>
            </a:r>
            <a:endParaRPr lang="zh-CN" altLang="en-US" dirty="0"/>
          </a:p>
        </p:txBody>
      </p:sp>
      <p:sp>
        <p:nvSpPr>
          <p:cNvPr id="5" name="矩形 4"/>
          <p:cNvSpPr/>
          <p:nvPr/>
        </p:nvSpPr>
        <p:spPr>
          <a:xfrm>
            <a:off x="342759" y="1712467"/>
            <a:ext cx="972403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 spc="150" noProof="1">
                <a:solidFill>
                  <a:schemeClr val="accent1"/>
                </a:solidFill>
                <a:latin typeface="华文新魏" panose="02010800040101010101" charset="-122"/>
                <a:ea typeface="华文新魏" panose="02010800040101010101" charset="-122"/>
                <a:sym typeface="+mn-ea"/>
              </a:rPr>
              <a:t>    1.“</a:t>
            </a:r>
            <a:r>
              <a:rPr lang="zh-CN" altLang="en-US" sz="2800" spc="150" noProof="1">
                <a:solidFill>
                  <a:schemeClr val="accent1"/>
                </a:solidFill>
                <a:latin typeface="华文新魏" panose="02010800040101010101" charset="-122"/>
                <a:ea typeface="华文新魏" panose="02010800040101010101" charset="-122"/>
                <a:sym typeface="+mn-ea"/>
              </a:rPr>
              <a:t>以北京语音为标准音”，指的是以北京话的语音系统为标准，并不是把北京话一切读法全部照搬，普通话并不等于北京话。</a:t>
            </a:r>
            <a:endParaRPr lang="en-US" altLang="zh-CN" sz="2800" spc="150" noProof="1">
              <a:solidFill>
                <a:schemeClr val="accent1"/>
              </a:solidFill>
              <a:latin typeface="华文新魏" panose="02010800040101010101" charset="-122"/>
              <a:ea typeface="华文新魏" panose="02010800040101010101" charset="-122"/>
              <a:sym typeface="+mn-ea"/>
            </a:endParaRPr>
          </a:p>
          <a:p>
            <a:endParaRPr lang="en-US" altLang="zh-CN" sz="2800" spc="150" noProof="1">
              <a:solidFill>
                <a:schemeClr val="accent1"/>
              </a:solidFill>
              <a:latin typeface="华文新魏" panose="02010800040101010101" charset="-122"/>
              <a:ea typeface="华文新魏" panose="02010800040101010101" charset="-122"/>
              <a:sym typeface="+mn-ea"/>
            </a:endParaRPr>
          </a:p>
          <a:p>
            <a:r>
              <a:rPr lang="en-US" altLang="zh-CN" sz="2800" spc="150" noProof="1">
                <a:solidFill>
                  <a:schemeClr val="accent1"/>
                </a:solidFill>
                <a:latin typeface="华文新魏" panose="02010800040101010101" charset="-122"/>
                <a:ea typeface="华文新魏" panose="02010800040101010101" charset="-122"/>
                <a:sym typeface="+mn-ea"/>
              </a:rPr>
              <a:t>    2.“</a:t>
            </a:r>
            <a:r>
              <a:rPr lang="zh-CN" altLang="en-US" sz="2800" spc="150" noProof="1">
                <a:solidFill>
                  <a:schemeClr val="accent1"/>
                </a:solidFill>
                <a:latin typeface="华文新魏" panose="02010800040101010101" charset="-122"/>
                <a:ea typeface="华文新魏" panose="02010800040101010101" charset="-122"/>
                <a:sym typeface="+mn-ea"/>
              </a:rPr>
              <a:t>以北方话为基础方言”，指的是以广大北方话地区普遍通行的说法为准，同时也要从其他方言吸取所需要的词语。</a:t>
            </a:r>
            <a:endParaRPr lang="en-US" altLang="zh-CN" sz="2800" spc="150" noProof="1">
              <a:solidFill>
                <a:schemeClr val="accent1"/>
              </a:solidFill>
              <a:latin typeface="华文新魏" panose="02010800040101010101" charset="-122"/>
              <a:ea typeface="华文新魏" panose="02010800040101010101" charset="-122"/>
              <a:sym typeface="+mn-ea"/>
            </a:endParaRPr>
          </a:p>
          <a:p>
            <a:br>
              <a:rPr lang="zh-CN" altLang="en-US" sz="2800" spc="150" noProof="1">
                <a:solidFill>
                  <a:schemeClr val="accent1"/>
                </a:solidFill>
                <a:latin typeface="华文新魏" panose="02010800040101010101" charset="-122"/>
                <a:ea typeface="华文新魏" panose="02010800040101010101" charset="-122"/>
                <a:sym typeface="+mn-ea"/>
              </a:rPr>
            </a:br>
            <a:r>
              <a:rPr lang="zh-CN" altLang="en-US" sz="2800" spc="150" noProof="1">
                <a:solidFill>
                  <a:schemeClr val="accent1"/>
                </a:solidFill>
                <a:latin typeface="华文新魏" panose="02010800040101010101" charset="-122"/>
                <a:ea typeface="华文新魏" panose="02010800040101010101" charset="-122"/>
                <a:sym typeface="+mn-ea"/>
              </a:rPr>
              <a:t>   </a:t>
            </a:r>
            <a:endParaRPr lang="zh-CN" altLang="en-US" sz="2800" spc="150" noProof="1">
              <a:solidFill>
                <a:schemeClr val="accent1"/>
              </a:solidFill>
              <a:latin typeface="华文新魏" panose="02010800040101010101" charset="-122"/>
              <a:ea typeface="华文新魏" panose="02010800040101010101" charset="-122"/>
              <a:sym typeface="+mn-ea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94429" y="871072"/>
            <a:ext cx="10852237" cy="441964"/>
          </a:xfrm>
        </p:spPr>
        <p:txBody>
          <a:bodyPr/>
          <a:lstStyle/>
          <a:p>
            <a:r>
              <a:rPr lang="zh-CN" altLang="en-US" dirty="0"/>
              <a:t>普通话定义语音、词汇、语法三个方面提出了普通话的标准</a:t>
            </a:r>
            <a:endParaRPr lang="zh-CN" altLang="en-US" dirty="0"/>
          </a:p>
        </p:txBody>
      </p:sp>
      <p:sp>
        <p:nvSpPr>
          <p:cNvPr id="5" name="矩形 4"/>
          <p:cNvSpPr/>
          <p:nvPr/>
        </p:nvSpPr>
        <p:spPr>
          <a:xfrm>
            <a:off x="342759" y="1712467"/>
            <a:ext cx="972403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br>
              <a:rPr lang="zh-CN" altLang="en-US" sz="3200" spc="150" noProof="1">
                <a:solidFill>
                  <a:schemeClr val="accent1"/>
                </a:solidFill>
                <a:latin typeface="华文新魏" panose="02010800040101010101" charset="-122"/>
                <a:ea typeface="华文新魏" panose="02010800040101010101" charset="-122"/>
                <a:sym typeface="+mn-ea"/>
              </a:rPr>
            </a:br>
            <a:r>
              <a:rPr lang="zh-CN" altLang="en-US" sz="3200" spc="150" noProof="1">
                <a:solidFill>
                  <a:schemeClr val="accent1"/>
                </a:solidFill>
                <a:latin typeface="华文新魏" panose="02010800040101010101" charset="-122"/>
                <a:ea typeface="华文新魏" panose="02010800040101010101" charset="-122"/>
                <a:sym typeface="+mn-ea"/>
              </a:rPr>
              <a:t>   </a:t>
            </a:r>
            <a:r>
              <a:rPr lang="en-US" altLang="zh-CN" sz="3200" spc="150" noProof="1">
                <a:solidFill>
                  <a:schemeClr val="accent1"/>
                </a:solidFill>
                <a:latin typeface="华文新魏" panose="02010800040101010101" charset="-122"/>
                <a:ea typeface="华文新魏" panose="02010800040101010101" charset="-122"/>
                <a:sym typeface="+mn-ea"/>
              </a:rPr>
              <a:t>3.“</a:t>
            </a:r>
            <a:r>
              <a:rPr lang="zh-CN" altLang="en-US" sz="3200" spc="150" noProof="1">
                <a:solidFill>
                  <a:schemeClr val="accent1"/>
                </a:solidFill>
                <a:latin typeface="华文新魏" panose="02010800040101010101" charset="-122"/>
                <a:ea typeface="华文新魏" panose="02010800040101010101" charset="-122"/>
                <a:sym typeface="+mn-ea"/>
              </a:rPr>
              <a:t>以典范的现代白话文著作为语法规范” ：</a:t>
            </a:r>
            <a:endParaRPr lang="en-US" altLang="zh-CN" sz="3200" spc="150" noProof="1">
              <a:solidFill>
                <a:schemeClr val="accent1"/>
              </a:solidFill>
              <a:latin typeface="华文新魏" panose="02010800040101010101" charset="-122"/>
              <a:ea typeface="华文新魏" panose="02010800040101010101" charset="-122"/>
              <a:sym typeface="+mn-ea"/>
            </a:endParaRPr>
          </a:p>
          <a:p>
            <a:endParaRPr lang="en-US" altLang="zh-CN" sz="3200" spc="150" noProof="1">
              <a:solidFill>
                <a:schemeClr val="accent1"/>
              </a:solidFill>
              <a:latin typeface="华文新魏" panose="02010800040101010101" charset="-122"/>
              <a:ea typeface="华文新魏" panose="02010800040101010101" charset="-122"/>
              <a:sym typeface="+mn-ea"/>
            </a:endParaRPr>
          </a:p>
          <a:p>
            <a:r>
              <a:rPr lang="zh-CN" altLang="en-US" sz="3200" spc="150" noProof="1">
                <a:solidFill>
                  <a:schemeClr val="accent1"/>
                </a:solidFill>
                <a:latin typeface="华文新魏" panose="02010800040101010101" charset="-122"/>
                <a:ea typeface="华文新魏" panose="02010800040101010101" charset="-122"/>
                <a:sym typeface="+mn-ea"/>
              </a:rPr>
              <a:t>经过加工、提炼的语言。</a:t>
            </a:r>
            <a:endParaRPr lang="zh-CN" altLang="en-US" sz="3200" spc="150" noProof="1">
              <a:solidFill>
                <a:schemeClr val="accent1"/>
              </a:solidFill>
              <a:latin typeface="华文新魏" panose="02010800040101010101" charset="-122"/>
              <a:ea typeface="华文新魏" panose="02010800040101010101" charset="-122"/>
              <a:sym typeface="+mn-ea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10123" y="647990"/>
            <a:ext cx="10852237" cy="441964"/>
          </a:xfrm>
        </p:spPr>
        <p:txBody>
          <a:bodyPr/>
          <a:lstStyle/>
          <a:p>
            <a:r>
              <a:rPr lang="zh-CN" altLang="en-US" dirty="0"/>
              <a:t>这些上海方言，你知道普通话怎么说吗？</a:t>
            </a:r>
            <a:br>
              <a:rPr lang="en-US" altLang="zh-CN" dirty="0"/>
            </a:br>
            <a:endParaRPr lang="zh-CN" altLang="en-US" dirty="0"/>
          </a:p>
        </p:txBody>
      </p:sp>
      <p:sp>
        <p:nvSpPr>
          <p:cNvPr id="3" name="矩形 2"/>
          <p:cNvSpPr/>
          <p:nvPr/>
        </p:nvSpPr>
        <p:spPr>
          <a:xfrm>
            <a:off x="3048000" y="751344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br>
              <a:rPr lang="zh-CN" altLang="en-US" dirty="0"/>
            </a:br>
            <a:br>
              <a:rPr lang="zh-CN" altLang="en-US" dirty="0"/>
            </a:br>
            <a:br>
              <a:rPr lang="zh-CN" altLang="en-US" dirty="0"/>
            </a:br>
            <a:endParaRPr lang="zh-CN" altLang="en-US" dirty="0"/>
          </a:p>
        </p:txBody>
      </p:sp>
      <p:sp>
        <p:nvSpPr>
          <p:cNvPr id="5" name="文本框 4"/>
          <p:cNvSpPr txBox="1"/>
          <p:nvPr/>
        </p:nvSpPr>
        <p:spPr>
          <a:xfrm>
            <a:off x="1166070" y="1678465"/>
            <a:ext cx="28103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伐来塞</a:t>
            </a:r>
            <a:endParaRPr lang="zh-CN" altLang="en-US" sz="3200" b="1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5018015" y="1724820"/>
            <a:ext cx="28103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3200" b="1" spc="5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defRPr>
            </a:lvl1pPr>
          </a:lstStyle>
          <a:p>
            <a:r>
              <a:rPr lang="zh-CN" altLang="en-US" dirty="0"/>
              <a:t>不行</a:t>
            </a:r>
            <a:endParaRPr lang="zh-CN" altLang="en-US" dirty="0"/>
          </a:p>
        </p:txBody>
      </p:sp>
      <p:sp>
        <p:nvSpPr>
          <p:cNvPr id="7" name="文本框 6"/>
          <p:cNvSpPr txBox="1"/>
          <p:nvPr/>
        </p:nvSpPr>
        <p:spPr>
          <a:xfrm>
            <a:off x="1166070" y="2581327"/>
            <a:ext cx="28103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3200" b="1" spc="5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defRPr>
            </a:lvl1pPr>
          </a:lstStyle>
          <a:p>
            <a:r>
              <a:rPr lang="zh-CN" altLang="en-US" dirty="0"/>
              <a:t>躺伐劳</a:t>
            </a:r>
            <a:endParaRPr lang="zh-CN" altLang="en-US" dirty="0"/>
          </a:p>
        </p:txBody>
      </p:sp>
      <p:sp>
        <p:nvSpPr>
          <p:cNvPr id="8" name="文本框 7"/>
          <p:cNvSpPr txBox="1"/>
          <p:nvPr/>
        </p:nvSpPr>
        <p:spPr>
          <a:xfrm>
            <a:off x="5018015" y="2564446"/>
            <a:ext cx="28103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3200" b="1" spc="5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defRPr>
            </a:lvl1pPr>
          </a:lstStyle>
          <a:p>
            <a:r>
              <a:rPr lang="zh-CN" altLang="en-US" dirty="0"/>
              <a:t>受不了</a:t>
            </a:r>
            <a:endParaRPr lang="zh-CN" altLang="en-US" dirty="0"/>
          </a:p>
        </p:txBody>
      </p:sp>
      <p:sp>
        <p:nvSpPr>
          <p:cNvPr id="10" name="矩形 9"/>
          <p:cNvSpPr/>
          <p:nvPr/>
        </p:nvSpPr>
        <p:spPr>
          <a:xfrm>
            <a:off x="1136218" y="3618989"/>
            <a:ext cx="14350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噶散户</a:t>
            </a:r>
            <a:endParaRPr lang="zh-CN" altLang="en-US" sz="3200" b="1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5018015" y="3618988"/>
            <a:ext cx="10182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聊天</a:t>
            </a:r>
            <a:endParaRPr lang="zh-CN" altLang="en-US" sz="3200" b="1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1200410" y="4594760"/>
            <a:ext cx="14350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花翎子</a:t>
            </a:r>
            <a:endParaRPr lang="zh-CN" altLang="en-US" sz="3200" b="1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5018015" y="4559552"/>
            <a:ext cx="10182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暗示</a:t>
            </a:r>
            <a:endParaRPr lang="zh-CN" altLang="en-US" sz="3200" b="1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1136218" y="5473497"/>
            <a:ext cx="14350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走远了</a:t>
            </a:r>
            <a:endParaRPr lang="zh-CN" altLang="en-US" sz="3200" b="1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5018015" y="5453657"/>
            <a:ext cx="10182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完了</a:t>
            </a:r>
            <a:endParaRPr lang="zh-CN" altLang="en-US" sz="3200" b="1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10" grpId="0"/>
      <p:bldP spid="11" grpId="0"/>
      <p:bldP spid="12" grpId="0"/>
      <p:bldP spid="13" grpId="0"/>
      <p:bldP spid="14" grpId="0"/>
      <p:bldP spid="1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如何推广普通话</a:t>
            </a:r>
            <a:endParaRPr lang="zh-CN" altLang="en-US" dirty="0"/>
          </a:p>
        </p:txBody>
      </p:sp>
      <p:graphicFrame>
        <p:nvGraphicFramePr>
          <p:cNvPr id="3" name="图示 2"/>
          <p:cNvGraphicFramePr/>
          <p:nvPr/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" r:lo="rId2" r:qs="rId3" r:cs="rId4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矩形 2"/>
          <p:cNvSpPr/>
          <p:nvPr/>
        </p:nvSpPr>
        <p:spPr>
          <a:xfrm>
            <a:off x="937846" y="1094679"/>
            <a:ext cx="6096000" cy="637097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zh-CN" altLang="en-US" sz="2400" dirty="0">
                <a:solidFill>
                  <a:schemeClr val="accent1"/>
                </a:solidFill>
                <a:latin typeface="Arial" panose="020B0604020202020204" pitchFamily="34" charset="0"/>
              </a:rPr>
              <a:t>我们中国的汉字</a:t>
            </a:r>
            <a:br>
              <a:rPr lang="zh-CN" altLang="en-US" sz="2400" dirty="0">
                <a:solidFill>
                  <a:schemeClr val="accent1"/>
                </a:solidFill>
              </a:rPr>
            </a:br>
            <a:r>
              <a:rPr lang="zh-CN" altLang="en-US" sz="2400" dirty="0">
                <a:solidFill>
                  <a:schemeClr val="accent1"/>
                </a:solidFill>
                <a:latin typeface="Arial" panose="020B0604020202020204" pitchFamily="34" charset="0"/>
              </a:rPr>
              <a:t>落笔成画留下五千年的历史</a:t>
            </a:r>
            <a:br>
              <a:rPr lang="zh-CN" altLang="en-US" sz="2400" dirty="0">
                <a:solidFill>
                  <a:schemeClr val="accent1"/>
                </a:solidFill>
              </a:rPr>
            </a:br>
            <a:r>
              <a:rPr lang="zh-CN" altLang="en-US" sz="2400" dirty="0">
                <a:solidFill>
                  <a:schemeClr val="accent1"/>
                </a:solidFill>
                <a:latin typeface="Arial" panose="020B0604020202020204" pitchFamily="34" charset="0"/>
              </a:rPr>
              <a:t>让世界都认识</a:t>
            </a:r>
            <a:br>
              <a:rPr lang="zh-CN" altLang="en-US" sz="2400" dirty="0">
                <a:solidFill>
                  <a:schemeClr val="accent1"/>
                </a:solidFill>
              </a:rPr>
            </a:br>
            <a:r>
              <a:rPr lang="zh-CN" altLang="en-US" sz="2400" dirty="0">
                <a:solidFill>
                  <a:schemeClr val="accent1"/>
                </a:solidFill>
                <a:latin typeface="Arial" panose="020B0604020202020204" pitchFamily="34" charset="0"/>
              </a:rPr>
              <a:t>我们中国的汉字</a:t>
            </a:r>
            <a:br>
              <a:rPr lang="zh-CN" altLang="en-US" sz="2400" dirty="0">
                <a:solidFill>
                  <a:schemeClr val="accent1"/>
                </a:solidFill>
              </a:rPr>
            </a:br>
            <a:r>
              <a:rPr lang="zh-CN" altLang="en-US" sz="2400" dirty="0">
                <a:solidFill>
                  <a:schemeClr val="accent1"/>
                </a:solidFill>
                <a:latin typeface="Arial" panose="020B0604020202020204" pitchFamily="34" charset="0"/>
              </a:rPr>
              <a:t>一撇一捺都是故事</a:t>
            </a:r>
            <a:br>
              <a:rPr lang="zh-CN" altLang="en-US" sz="2400" dirty="0">
                <a:solidFill>
                  <a:schemeClr val="accent1"/>
                </a:solidFill>
              </a:rPr>
            </a:br>
            <a:br>
              <a:rPr lang="zh-CN" altLang="en-US" sz="2400" dirty="0">
                <a:solidFill>
                  <a:schemeClr val="accent1"/>
                </a:solidFill>
              </a:rPr>
            </a:br>
            <a:r>
              <a:rPr lang="zh-CN" altLang="en-US" sz="2400" dirty="0">
                <a:solidFill>
                  <a:schemeClr val="accent1"/>
                </a:solidFill>
                <a:latin typeface="Arial" panose="020B0604020202020204" pitchFamily="34" charset="0"/>
              </a:rPr>
              <a:t>跪举火把虔诚像道光</a:t>
            </a:r>
            <a:br>
              <a:rPr lang="zh-CN" altLang="en-US" sz="2400" dirty="0">
                <a:solidFill>
                  <a:schemeClr val="accent1"/>
                </a:solidFill>
              </a:rPr>
            </a:br>
            <a:r>
              <a:rPr lang="zh-CN" altLang="en-US" sz="2400" dirty="0">
                <a:solidFill>
                  <a:schemeClr val="accent1"/>
                </a:solidFill>
                <a:latin typeface="Arial" panose="020B0604020202020204" pitchFamily="34" charset="0"/>
              </a:rPr>
              <a:t>四方田地落谷成仓</a:t>
            </a:r>
            <a:br>
              <a:rPr lang="zh-CN" altLang="en-US" sz="2400" dirty="0">
                <a:solidFill>
                  <a:schemeClr val="accent1"/>
                </a:solidFill>
              </a:rPr>
            </a:br>
            <a:r>
              <a:rPr lang="zh-CN" altLang="en-US" sz="2400" dirty="0">
                <a:solidFill>
                  <a:schemeClr val="accent1"/>
                </a:solidFill>
                <a:latin typeface="Arial" panose="020B0604020202020204" pitchFamily="34" charset="0"/>
              </a:rPr>
              <a:t>古人象形声意辨恶良</a:t>
            </a:r>
            <a:br>
              <a:rPr lang="zh-CN" altLang="en-US" sz="2400" dirty="0">
                <a:solidFill>
                  <a:schemeClr val="accent1"/>
                </a:solidFill>
              </a:rPr>
            </a:br>
            <a:r>
              <a:rPr lang="zh-CN" altLang="en-US" sz="2400" dirty="0">
                <a:solidFill>
                  <a:schemeClr val="accent1"/>
                </a:solidFill>
                <a:latin typeface="Arial" panose="020B0604020202020204" pitchFamily="34" charset="0"/>
              </a:rPr>
              <a:t>魃魈魁鬾魑魅魍魉</a:t>
            </a:r>
            <a:br>
              <a:rPr lang="zh-CN" altLang="en-US" sz="2400" dirty="0">
                <a:solidFill>
                  <a:schemeClr val="accent1"/>
                </a:solidFill>
              </a:rPr>
            </a:br>
            <a:r>
              <a:rPr lang="en-US" altLang="zh-CN" sz="2400" dirty="0" err="1">
                <a:solidFill>
                  <a:schemeClr val="accent1"/>
                </a:solidFill>
                <a:latin typeface="Arial" panose="020B0604020202020204" pitchFamily="34" charset="0"/>
              </a:rPr>
              <a:t>wu</a:t>
            </a:r>
            <a:r>
              <a:rPr lang="zh-CN" altLang="en-US" sz="2400" dirty="0">
                <a:solidFill>
                  <a:schemeClr val="accent1"/>
                </a:solidFill>
                <a:latin typeface="Arial" panose="020B0604020202020204" pitchFamily="34" charset="0"/>
              </a:rPr>
              <a:t>～又双叒叕</a:t>
            </a:r>
            <a:br>
              <a:rPr lang="zh-CN" altLang="en-US" sz="2400" dirty="0">
                <a:solidFill>
                  <a:schemeClr val="accent1"/>
                </a:solidFill>
                <a:latin typeface="Arial" panose="020B0604020202020204" pitchFamily="34" charset="0"/>
              </a:rPr>
            </a:br>
            <a:r>
              <a:rPr lang="en-US" altLang="zh-CN" sz="2400" dirty="0" err="1">
                <a:solidFill>
                  <a:schemeClr val="accent1"/>
                </a:solidFill>
                <a:latin typeface="Arial" panose="020B0604020202020204" pitchFamily="34" charset="0"/>
              </a:rPr>
              <a:t>wu</a:t>
            </a:r>
            <a:r>
              <a:rPr lang="zh-CN" altLang="en-US" sz="2400" dirty="0">
                <a:solidFill>
                  <a:schemeClr val="accent1"/>
                </a:solidFill>
                <a:latin typeface="Arial" panose="020B0604020202020204" pitchFamily="34" charset="0"/>
              </a:rPr>
              <a:t>～火炎焱燚</a:t>
            </a:r>
            <a:br>
              <a:rPr lang="zh-CN" altLang="en-US" sz="2400" dirty="0">
                <a:solidFill>
                  <a:schemeClr val="accent1"/>
                </a:solidFill>
                <a:latin typeface="Arial" panose="020B0604020202020204" pitchFamily="34" charset="0"/>
              </a:rPr>
            </a:br>
            <a:r>
              <a:rPr lang="en-US" altLang="zh-CN" sz="2400" dirty="0" err="1">
                <a:solidFill>
                  <a:schemeClr val="accent1"/>
                </a:solidFill>
                <a:latin typeface="Arial" panose="020B0604020202020204" pitchFamily="34" charset="0"/>
              </a:rPr>
              <a:t>wu</a:t>
            </a:r>
            <a:r>
              <a:rPr lang="zh-CN" altLang="en-US" sz="2400" dirty="0">
                <a:solidFill>
                  <a:schemeClr val="accent1"/>
                </a:solidFill>
                <a:latin typeface="Arial" panose="020B0604020202020204" pitchFamily="34" charset="0"/>
              </a:rPr>
              <a:t>～水沝淼㵘</a:t>
            </a:r>
            <a:br>
              <a:rPr lang="zh-CN" altLang="en-US" sz="2400" dirty="0">
                <a:solidFill>
                  <a:schemeClr val="accent1"/>
                </a:solidFill>
                <a:latin typeface="Arial" panose="020B0604020202020204" pitchFamily="34" charset="0"/>
              </a:rPr>
            </a:br>
            <a:r>
              <a:rPr lang="zh-CN" altLang="en-US" sz="2400" dirty="0">
                <a:solidFill>
                  <a:schemeClr val="accent1"/>
                </a:solidFill>
                <a:latin typeface="Arial" panose="020B0604020202020204" pitchFamily="34" charset="0"/>
              </a:rPr>
              <a:t>㙓</a:t>
            </a:r>
            <a:r>
              <a:rPr lang="en-US" altLang="zh-CN" sz="2400" dirty="0" err="1">
                <a:solidFill>
                  <a:schemeClr val="accent1"/>
                </a:solidFill>
                <a:latin typeface="Arial" panose="020B0604020202020204" pitchFamily="34" charset="0"/>
              </a:rPr>
              <a:t>bǎo</a:t>
            </a:r>
            <a:br>
              <a:rPr lang="en-US" altLang="zh-CN" dirty="0">
                <a:solidFill>
                  <a:srgbClr val="333333"/>
                </a:solidFill>
                <a:latin typeface="Arial" panose="020B0604020202020204" pitchFamily="34" charset="0"/>
              </a:rPr>
            </a:br>
            <a:br>
              <a:rPr lang="en-US" altLang="zh-CN" dirty="0">
                <a:solidFill>
                  <a:srgbClr val="333333"/>
                </a:solidFill>
                <a:latin typeface="Arial" panose="020B0604020202020204" pitchFamily="34" charset="0"/>
              </a:rPr>
            </a:br>
            <a:br>
              <a:rPr lang="zh-CN" altLang="en-US" dirty="0">
                <a:solidFill>
                  <a:srgbClr val="333333"/>
                </a:solidFill>
                <a:latin typeface="Arial" panose="020B0604020202020204" pitchFamily="34" charset="0"/>
              </a:rPr>
            </a:br>
            <a:br>
              <a:rPr lang="zh-CN" altLang="en-US" dirty="0">
                <a:solidFill>
                  <a:srgbClr val="333333"/>
                </a:solidFill>
                <a:latin typeface="Arial" panose="020B0604020202020204" pitchFamily="34" charset="0"/>
              </a:rPr>
            </a:br>
            <a:endParaRPr lang="zh-CN" altLang="en-US" b="0" i="0" dirty="0">
              <a:solidFill>
                <a:srgbClr val="333333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5619881" y="1516004"/>
            <a:ext cx="6096000" cy="553997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zh-CN" altLang="en-US" sz="2400" dirty="0">
                <a:solidFill>
                  <a:schemeClr val="accent1"/>
                </a:solidFill>
                <a:latin typeface="Arial" panose="020B0604020202020204" pitchFamily="34" charset="0"/>
              </a:rPr>
              <a:t>茕茕孑立 沆瀣一气</a:t>
            </a:r>
            <a:br>
              <a:rPr lang="zh-CN" altLang="en-US" sz="2400" dirty="0">
                <a:solidFill>
                  <a:schemeClr val="accent1"/>
                </a:solidFill>
                <a:latin typeface="Arial" panose="020B0604020202020204" pitchFamily="34" charset="0"/>
              </a:rPr>
            </a:br>
            <a:r>
              <a:rPr lang="zh-CN" altLang="en-US" sz="2400" dirty="0">
                <a:solidFill>
                  <a:schemeClr val="accent1"/>
                </a:solidFill>
                <a:latin typeface="Arial" panose="020B0604020202020204" pitchFamily="34" charset="0"/>
              </a:rPr>
              <a:t>踽踽独行 醍醐灌顶</a:t>
            </a:r>
            <a:br>
              <a:rPr lang="zh-CN" altLang="en-US" sz="2400" dirty="0">
                <a:solidFill>
                  <a:schemeClr val="accent1"/>
                </a:solidFill>
                <a:latin typeface="Arial" panose="020B0604020202020204" pitchFamily="34" charset="0"/>
              </a:rPr>
            </a:br>
            <a:r>
              <a:rPr lang="zh-CN" altLang="en-US" sz="2400" dirty="0">
                <a:solidFill>
                  <a:schemeClr val="accent1"/>
                </a:solidFill>
                <a:latin typeface="Arial" panose="020B0604020202020204" pitchFamily="34" charset="0"/>
              </a:rPr>
              <a:t>绵绵瓜瓞 奉为圭臬</a:t>
            </a:r>
            <a:br>
              <a:rPr lang="zh-CN" altLang="en-US" sz="2400" dirty="0">
                <a:solidFill>
                  <a:schemeClr val="accent1"/>
                </a:solidFill>
                <a:latin typeface="Arial" panose="020B0604020202020204" pitchFamily="34" charset="0"/>
              </a:rPr>
            </a:br>
            <a:r>
              <a:rPr lang="zh-CN" altLang="en-US" sz="2400" dirty="0">
                <a:solidFill>
                  <a:schemeClr val="accent1"/>
                </a:solidFill>
                <a:latin typeface="Arial" panose="020B0604020202020204" pitchFamily="34" charset="0"/>
              </a:rPr>
              <a:t>龙行龘龘 犄角旮旯</a:t>
            </a:r>
            <a:br>
              <a:rPr lang="zh-CN" altLang="en-US" sz="2400" dirty="0">
                <a:solidFill>
                  <a:schemeClr val="accent1"/>
                </a:solidFill>
                <a:latin typeface="Arial" panose="020B0604020202020204" pitchFamily="34" charset="0"/>
              </a:rPr>
            </a:br>
            <a:r>
              <a:rPr lang="zh-CN" altLang="en-US" sz="2400" dirty="0">
                <a:solidFill>
                  <a:schemeClr val="accent1"/>
                </a:solidFill>
                <a:latin typeface="Arial" panose="020B0604020202020204" pitchFamily="34" charset="0"/>
              </a:rPr>
              <a:t>娉婷袅娜 涕泗滂沱</a:t>
            </a:r>
            <a:br>
              <a:rPr lang="zh-CN" altLang="en-US" sz="2400" dirty="0">
                <a:solidFill>
                  <a:schemeClr val="accent1"/>
                </a:solidFill>
                <a:latin typeface="Arial" panose="020B0604020202020204" pitchFamily="34" charset="0"/>
              </a:rPr>
            </a:br>
            <a:r>
              <a:rPr lang="zh-CN" altLang="en-US" sz="2400" dirty="0">
                <a:solidFill>
                  <a:schemeClr val="accent1"/>
                </a:solidFill>
                <a:latin typeface="Arial" panose="020B0604020202020204" pitchFamily="34" charset="0"/>
              </a:rPr>
              <a:t>呶呶不休 不稂不莠</a:t>
            </a:r>
            <a:br>
              <a:rPr lang="zh-CN" altLang="en-US" sz="2400" dirty="0">
                <a:solidFill>
                  <a:schemeClr val="accent1"/>
                </a:solidFill>
                <a:latin typeface="Arial" panose="020B0604020202020204" pitchFamily="34" charset="0"/>
              </a:rPr>
            </a:br>
            <a:r>
              <a:rPr lang="zh-CN" altLang="en-US" sz="2400" dirty="0">
                <a:solidFill>
                  <a:schemeClr val="accent1"/>
                </a:solidFill>
                <a:latin typeface="Arial" panose="020B0604020202020204" pitchFamily="34" charset="0"/>
              </a:rPr>
              <a:t>卬</a:t>
            </a:r>
            <a:br>
              <a:rPr lang="zh-CN" altLang="en-US" sz="2400" dirty="0">
                <a:solidFill>
                  <a:schemeClr val="accent1"/>
                </a:solidFill>
                <a:latin typeface="Arial" panose="020B0604020202020204" pitchFamily="34" charset="0"/>
              </a:rPr>
            </a:br>
            <a:r>
              <a:rPr lang="zh-CN" altLang="en-US" sz="2400" dirty="0">
                <a:solidFill>
                  <a:schemeClr val="accent1"/>
                </a:solidFill>
                <a:latin typeface="Arial" panose="020B0604020202020204" pitchFamily="34" charset="0"/>
              </a:rPr>
              <a:t>咄嗟 蹀躞 耄耋 饕餮</a:t>
            </a:r>
            <a:br>
              <a:rPr lang="zh-CN" altLang="en-US" sz="2400" dirty="0">
                <a:solidFill>
                  <a:schemeClr val="accent1"/>
                </a:solidFill>
                <a:latin typeface="Arial" panose="020B0604020202020204" pitchFamily="34" charset="0"/>
              </a:rPr>
            </a:br>
            <a:r>
              <a:rPr lang="zh-CN" altLang="en-US" sz="2400" dirty="0">
                <a:solidFill>
                  <a:schemeClr val="accent1"/>
                </a:solidFill>
                <a:latin typeface="Arial" panose="020B0604020202020204" pitchFamily="34" charset="0"/>
              </a:rPr>
              <a:t>囹圄 蘡薁 觊觎 龃龉</a:t>
            </a:r>
            <a:br>
              <a:rPr lang="zh-CN" altLang="en-US" sz="2400" dirty="0">
                <a:solidFill>
                  <a:schemeClr val="accent1"/>
                </a:solidFill>
                <a:latin typeface="Arial" panose="020B0604020202020204" pitchFamily="34" charset="0"/>
              </a:rPr>
            </a:br>
            <a:r>
              <a:rPr lang="zh-CN" altLang="en-US" sz="2400" dirty="0">
                <a:solidFill>
                  <a:schemeClr val="accent1"/>
                </a:solidFill>
                <a:latin typeface="Arial" panose="020B0604020202020204" pitchFamily="34" charset="0"/>
              </a:rPr>
              <a:t>狖轭鼯轩 怙恶不悛</a:t>
            </a:r>
            <a:br>
              <a:rPr lang="zh-CN" altLang="en-US" sz="2400" dirty="0">
                <a:solidFill>
                  <a:schemeClr val="accent1"/>
                </a:solidFill>
                <a:latin typeface="Arial" panose="020B0604020202020204" pitchFamily="34" charset="0"/>
              </a:rPr>
            </a:br>
            <a:r>
              <a:rPr lang="zh-CN" altLang="en-US" sz="2400" dirty="0">
                <a:solidFill>
                  <a:schemeClr val="accent1"/>
                </a:solidFill>
                <a:latin typeface="Arial" panose="020B0604020202020204" pitchFamily="34" charset="0"/>
              </a:rPr>
              <a:t>其靁虺虺 腌臢孑孓</a:t>
            </a:r>
            <a:br>
              <a:rPr lang="zh-CN" altLang="en-US" sz="2400" dirty="0">
                <a:solidFill>
                  <a:schemeClr val="accent1"/>
                </a:solidFill>
                <a:latin typeface="Arial" panose="020B0604020202020204" pitchFamily="34" charset="0"/>
              </a:rPr>
            </a:br>
            <a:r>
              <a:rPr lang="zh-CN" altLang="en-US" sz="2400" dirty="0">
                <a:solidFill>
                  <a:schemeClr val="accent1"/>
                </a:solidFill>
                <a:latin typeface="Arial" panose="020B0604020202020204" pitchFamily="34" charset="0"/>
              </a:rPr>
              <a:t>陟罚臧否 针砭时弊 鳞次栉比 一张一翕</a:t>
            </a:r>
            <a:br>
              <a:rPr lang="zh-CN" altLang="en-US" sz="2400" dirty="0">
                <a:solidFill>
                  <a:schemeClr val="accent1"/>
                </a:solidFill>
                <a:latin typeface="Arial" panose="020B0604020202020204" pitchFamily="34" charset="0"/>
              </a:rPr>
            </a:br>
            <a:br>
              <a:rPr lang="zh-CN" altLang="en-US" sz="2400" dirty="0">
                <a:solidFill>
                  <a:schemeClr val="accent1"/>
                </a:solidFill>
                <a:latin typeface="Arial" panose="020B0604020202020204" pitchFamily="34" charset="0"/>
              </a:rPr>
            </a:br>
            <a:endParaRPr lang="en-US" altLang="zh-CN" sz="2400" dirty="0">
              <a:solidFill>
                <a:schemeClr val="accent1"/>
              </a:solidFill>
              <a:latin typeface="Arial" panose="020B0604020202020204" pitchFamily="34" charset="0"/>
            </a:endParaRPr>
          </a:p>
          <a:p>
            <a:endParaRPr lang="zh-CN" altLang="en-US" dirty="0"/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2"/>
  <p:tag name="KSO_WM_UNIT_ID" val="_5*i*2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_5*i*1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3"/>
  <p:tag name="KSO_WM_UNIT_ID" val="_6*i*3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4"/>
  <p:tag name="KSO_WM_UNIT_ID" val="_6*i*4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2"/>
  <p:tag name="KSO_WM_UNIT_ID" val="_9*i*2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_9*i*1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6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6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6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6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6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6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6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7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7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7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9.xml><?xml version="1.0" encoding="utf-8"?>
<p:tagLst xmlns:p="http://schemas.openxmlformats.org/presentationml/2006/main">
  <p:tag name="KSO_WM_TAG_VERSION" val="1.0"/>
  <p:tag name="KSO_WM_BEAUTIFY_FLAG" val="#wm#"/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EMPLATE_CATEGORY" val="custom"/>
  <p:tag name="KSO_WM_TEMPLATE_INDEX" val="20177111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0.xml><?xml version="1.0" encoding="utf-8"?>
<p:tagLst xmlns:p="http://schemas.openxmlformats.org/presentationml/2006/main">
  <p:tag name="KSO_WM_TAG_VERSION" val="1.0"/>
  <p:tag name="KSO_WM_BEAUTIFY_FLAG" val="#wm#"/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EMPLATE_CATEGORY" val="custom"/>
  <p:tag name="KSO_WM_TEMPLATE_INDEX" val="20177111"/>
</p:tagLst>
</file>

<file path=ppt/tags/tag8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8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8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84.xml><?xml version="1.0" encoding="utf-8"?>
<p:tagLst xmlns:p="http://schemas.openxmlformats.org/presentationml/2006/main">
  <p:tag name="KSO_WM_TAG_VERSION" val="1.0"/>
  <p:tag name="KSO_WM_BEAUTIFY_FLAG" val="#wm#"/>
  <p:tag name="KSO_WM_COMBINE_RELATE_SLIDE_ID" val="background20176247_1"/>
  <p:tag name="KSO_WM_TEMPLATE_CATEGORY" val="custom"/>
  <p:tag name="KSO_WM_TEMPLATE_INDEX" val="20177111"/>
  <p:tag name="KSO_WM_TEMPLATE_SUBCATEGORY" val="0"/>
  <p:tag name="KSO_WM_TEMPLATE_THUMBS_INDEX" val="1、4、5、6、11、12、18、24、29、30"/>
</p:tagLst>
</file>

<file path=ppt/tags/tag85.xml><?xml version="1.0" encoding="utf-8"?>
<p:tagLst xmlns:p="http://schemas.openxmlformats.org/presentationml/2006/main">
  <p:tag name="KSO_WM_TEMPLATE_CATEGORY" val="custom"/>
  <p:tag name="KSO_WM_TEMPLATE_INDEX" val="20177111"/>
</p:tagLst>
</file>

<file path=ppt/tags/tag86.xml><?xml version="1.0" encoding="utf-8"?>
<p:tagLst xmlns:p="http://schemas.openxmlformats.org/presentationml/2006/main">
  <p:tag name="KSO_WM_TAG_VERSION" val="1.0"/>
  <p:tag name="KSO_WM_BEAUTIFY_FLAG" val="#wm#"/>
  <p:tag name="KSO_WM_UNIT_TYPE" val="l_h_i"/>
  <p:tag name="KSO_WM_UNIT_INDEX" val="1_1_1"/>
  <p:tag name="KSO_WM_UNIT_LAYERLEVEL" val="1_1_1"/>
  <p:tag name="KSO_WM_TEMPLATE_CATEGORY" val="custom"/>
  <p:tag name="KSO_WM_TEMPLATE_INDEX" val="20177111"/>
  <p:tag name="KSO_WM_DIAGRAM_GROUP_CODE" val="l1-1"/>
  <p:tag name="KSO_WM_UNIT_ID" val="custom20177111_7*l_h_i*1_1_1"/>
  <p:tag name="KSO_WM_UNIT_HIGHLIGHT" val="0"/>
  <p:tag name="KSO_WM_UNIT_COMPATIBLE" val="0"/>
  <p:tag name="KSO_WM_UNIT_DIAGRAM_ISNUMVISUAL" val="0"/>
  <p:tag name="KSO_WM_UNIT_DIAGRAM_ISREFERUNIT" val="0"/>
  <p:tag name="KSO_WM_UNIT_LINE_FORE_SCHEMECOLOR_INDEX" val="5"/>
  <p:tag name="KSO_WM_UNIT_LINE_FILL_TYPE" val="2"/>
  <p:tag name="KSO_WM_UNIT_TEXT_FILL_FORE_SCHEMECOLOR_INDEX" val="5"/>
  <p:tag name="KSO_WM_UNIT_TEXT_FILL_TYPE" val="1"/>
  <p:tag name="KSO_WM_UNIT_USESOURCEFORMAT_APPLY" val="1"/>
</p:tagLst>
</file>

<file path=ppt/tags/tag87.xml><?xml version="1.0" encoding="utf-8"?>
<p:tagLst xmlns:p="http://schemas.openxmlformats.org/presentationml/2006/main">
  <p:tag name="KSO_WM_TAG_VERSION" val="1.0"/>
  <p:tag name="KSO_WM_BEAUTIFY_FLAG" val="#wm#"/>
  <p:tag name="KSO_WM_UNIT_TYPE" val="l_h_i"/>
  <p:tag name="KSO_WM_UNIT_INDEX" val="1_2_1"/>
  <p:tag name="KSO_WM_UNIT_LAYERLEVEL" val="1_1_1"/>
  <p:tag name="KSO_WM_TEMPLATE_CATEGORY" val="custom"/>
  <p:tag name="KSO_WM_TEMPLATE_INDEX" val="20177111"/>
  <p:tag name="KSO_WM_DIAGRAM_GROUP_CODE" val="l1-1"/>
  <p:tag name="KSO_WM_UNIT_ID" val="custom20177111_7*l_h_i*1_2_1"/>
  <p:tag name="KSO_WM_UNIT_HIGHLIGHT" val="0"/>
  <p:tag name="KSO_WM_UNIT_COMPATIBLE" val="0"/>
  <p:tag name="KSO_WM_UNIT_DIAGRAM_ISNUMVISUAL" val="0"/>
  <p:tag name="KSO_WM_UNIT_DIAGRAM_ISREFERUNIT" val="0"/>
  <p:tag name="KSO_WM_UNIT_LINE_FORE_SCHEMECOLOR_INDEX" val="5"/>
  <p:tag name="KSO_WM_UNIT_LINE_FILL_TYPE" val="2"/>
  <p:tag name="KSO_WM_UNIT_TEXT_FILL_FORE_SCHEMECOLOR_INDEX" val="5"/>
  <p:tag name="KSO_WM_UNIT_TEXT_FILL_TYPE" val="1"/>
  <p:tag name="KSO_WM_UNIT_USESOURCEFORMAT_APPLY" val="1"/>
</p:tagLst>
</file>

<file path=ppt/tags/tag88.xml><?xml version="1.0" encoding="utf-8"?>
<p:tagLst xmlns:p="http://schemas.openxmlformats.org/presentationml/2006/main">
  <p:tag name="KSO_WM_TAG_VERSION" val="1.0"/>
  <p:tag name="KSO_WM_BEAUTIFY_FLAG" val="#wm#"/>
  <p:tag name="KSO_WM_UNIT_TYPE" val="l_h_i"/>
  <p:tag name="KSO_WM_UNIT_INDEX" val="1_3_1"/>
  <p:tag name="KSO_WM_UNIT_LAYERLEVEL" val="1_1_1"/>
  <p:tag name="KSO_WM_TEMPLATE_CATEGORY" val="custom"/>
  <p:tag name="KSO_WM_TEMPLATE_INDEX" val="20177111"/>
  <p:tag name="KSO_WM_DIAGRAM_GROUP_CODE" val="l1-1"/>
  <p:tag name="KSO_WM_UNIT_ID" val="custom20177111_7*l_h_i*1_3_1"/>
  <p:tag name="KSO_WM_UNIT_HIGHLIGHT" val="0"/>
  <p:tag name="KSO_WM_UNIT_COMPATIBLE" val="0"/>
  <p:tag name="KSO_WM_UNIT_DIAGRAM_ISNUMVISUAL" val="0"/>
  <p:tag name="KSO_WM_UNIT_DIAGRAM_ISREFERUNIT" val="0"/>
  <p:tag name="KSO_WM_UNIT_LINE_FORE_SCHEMECOLOR_INDEX" val="5"/>
  <p:tag name="KSO_WM_UNIT_LINE_FILL_TYPE" val="2"/>
  <p:tag name="KSO_WM_UNIT_TEXT_FILL_FORE_SCHEMECOLOR_INDEX" val="5"/>
  <p:tag name="KSO_WM_UNIT_TEXT_FILL_TYPE" val="1"/>
  <p:tag name="KSO_WM_UNIT_USESOURCEFORMAT_APPLY" val="1"/>
</p:tagLst>
</file>

<file path=ppt/tags/tag89.xml><?xml version="1.0" encoding="utf-8"?>
<p:tagLst xmlns:p="http://schemas.openxmlformats.org/presentationml/2006/main">
  <p:tag name="KSO_WM_TAG_VERSION" val="1.0"/>
  <p:tag name="KSO_WM_BEAUTIFY_FLAG" val="#wm#"/>
  <p:tag name="KSO_WM_UNIT_ISCONTENTSTITLE" val="0"/>
  <p:tag name="KSO_WM_UNIT_TYPE" val="l_h_a"/>
  <p:tag name="KSO_WM_UNIT_INDEX" val="1_3_1"/>
  <p:tag name="KSO_WM_UNIT_LAYERLEVEL" val="1_1_1"/>
  <p:tag name="KSO_WM_UNIT_VALUE" val="11"/>
  <p:tag name="KSO_WM_UNIT_HIGHLIGHT" val="0"/>
  <p:tag name="KSO_WM_UNIT_COMPATIBLE" val="0"/>
  <p:tag name="KSO_WM_TEMPLATE_CATEGORY" val="custom"/>
  <p:tag name="KSO_WM_TEMPLATE_INDEX" val="20177111"/>
  <p:tag name="KSO_WM_DIAGRAM_GROUP_CODE" val="l1-1"/>
  <p:tag name="KSO_WM_UNIT_ID" val="custom20177111_7*l_h_a*1_3_1"/>
  <p:tag name="KSO_WM_UNIT_PRESET_TEXT" val="点击此处添加小标题"/>
  <p:tag name="KSO_WM_UNIT_NOCLEAR" val="0"/>
  <p:tag name="KSO_WM_UNIT_DIAGRAM_ISNUMVISUAL" val="0"/>
  <p:tag name="KSO_WM_UNIT_DIAGRAM_ISREFERUNIT" val="0"/>
  <p:tag name="KSO_WM_UNIT_TEXT_FILL_FORE_SCHEMECOLOR_INDEX" val="5"/>
  <p:tag name="KSO_WM_UNIT_TEXT_FILL_TYPE" val="1"/>
  <p:tag name="KSO_WM_UNIT_USESOURCEFORMAT_APPLY" val="1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0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NDEX" val="10"/>
  <p:tag name="KSO_WM_TEMPLATE_CATEGORY" val="custom"/>
  <p:tag name="KSO_WM_TEMPLATE_INDEX" val="20177111"/>
  <p:tag name="KSO_WM_DIAGRAM_GROUP_CODE" val="l1-1"/>
  <p:tag name="KSO_WM_UNIT_ID" val="custom20177111_7*i*10"/>
  <p:tag name="KSO_WM_UNIT_HIGHLIGHT" val="0"/>
  <p:tag name="KSO_WM_UNIT_COMPATIBLE" val="0"/>
  <p:tag name="KSO_WM_UNIT_DIAGRAM_ISNUMVISUAL" val="0"/>
  <p:tag name="KSO_WM_UNIT_DIAGRAM_ISREFERUNIT" val="0"/>
  <p:tag name="KSO_WM_UNIT_LAYERLEVEL" val="1"/>
  <p:tag name="KSO_WM_UNIT_TEXT_FILL_FORE_SCHEMECOLOR_INDEX" val="5"/>
  <p:tag name="KSO_WM_UNIT_TEXT_FILL_TYPE" val="1"/>
  <p:tag name="KSO_WM_UNIT_USESOURCEFORMAT_APPLY" val="1"/>
</p:tagLst>
</file>

<file path=ppt/tags/tag91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NDEX" val="11"/>
  <p:tag name="KSO_WM_TEMPLATE_CATEGORY" val="custom"/>
  <p:tag name="KSO_WM_TEMPLATE_INDEX" val="20177111"/>
  <p:tag name="KSO_WM_DIAGRAM_GROUP_CODE" val="l1-1"/>
  <p:tag name="KSO_WM_UNIT_ID" val="custom20177111_7*i*11"/>
  <p:tag name="KSO_WM_UNIT_HIGHLIGHT" val="0"/>
  <p:tag name="KSO_WM_UNIT_COMPATIBLE" val="0"/>
  <p:tag name="KSO_WM_UNIT_DIAGRAM_ISNUMVISUAL" val="0"/>
  <p:tag name="KSO_WM_UNIT_DIAGRAM_ISREFERUNIT" val="0"/>
  <p:tag name="KSO_WM_UNIT_LAYERLEVEL" val="1"/>
  <p:tag name="KSO_WM_UNIT_TEXT_FILL_FORE_SCHEMECOLOR_INDEX" val="5"/>
  <p:tag name="KSO_WM_UNIT_TEXT_FILL_TYPE" val="1"/>
  <p:tag name="KSO_WM_UNIT_USESOURCEFORMAT_APPLY" val="1"/>
</p:tagLst>
</file>

<file path=ppt/tags/tag92.xml><?xml version="1.0" encoding="utf-8"?>
<p:tagLst xmlns:p="http://schemas.openxmlformats.org/presentationml/2006/main">
  <p:tag name="KSO_WM_TAG_VERSION" val="1.0"/>
  <p:tag name="KSO_WM_BEAUTIFY_FLAG" val="#wm#"/>
  <p:tag name="KSO_WM_UNIT_ISCONTENTSTITLE" val="0"/>
  <p:tag name="KSO_WM_UNIT_TYPE" val="l_h_a"/>
  <p:tag name="KSO_WM_UNIT_INDEX" val="1_1_1"/>
  <p:tag name="KSO_WM_UNIT_LAYERLEVEL" val="1_1_1"/>
  <p:tag name="KSO_WM_UNIT_VALUE" val="11"/>
  <p:tag name="KSO_WM_UNIT_HIGHLIGHT" val="0"/>
  <p:tag name="KSO_WM_UNIT_COMPATIBLE" val="0"/>
  <p:tag name="KSO_WM_TEMPLATE_CATEGORY" val="custom"/>
  <p:tag name="KSO_WM_TEMPLATE_INDEX" val="20177111"/>
  <p:tag name="KSO_WM_DIAGRAM_GROUP_CODE" val="l1-1"/>
  <p:tag name="KSO_WM_UNIT_ID" val="custom20177111_7*l_h_a*1_1_1"/>
  <p:tag name="KSO_WM_UNIT_PRESET_TEXT" val="点击此处添加小标题"/>
  <p:tag name="KSO_WM_UNIT_NOCLEAR" val="0"/>
  <p:tag name="KSO_WM_UNIT_DIAGRAM_ISNUMVISUAL" val="0"/>
  <p:tag name="KSO_WM_UNIT_DIAGRAM_ISREFERUNIT" val="0"/>
  <p:tag name="KSO_WM_UNIT_TEXT_FILL_FORE_SCHEMECOLOR_INDEX" val="5"/>
  <p:tag name="KSO_WM_UNIT_TEXT_FILL_TYPE" val="1"/>
  <p:tag name="KSO_WM_UNIT_USESOURCEFORMAT_APPLY" val="1"/>
</p:tagLst>
</file>

<file path=ppt/tags/tag93.xml><?xml version="1.0" encoding="utf-8"?>
<p:tagLst xmlns:p="http://schemas.openxmlformats.org/presentationml/2006/main">
  <p:tag name="KSO_WM_TAG_VERSION" val="1.0"/>
  <p:tag name="KSO_WM_BEAUTIFY_FLAG" val="#wm#"/>
  <p:tag name="KSO_WM_UNIT_ISCONTENTSTITLE" val="0"/>
  <p:tag name="KSO_WM_UNIT_TYPE" val="l_h_a"/>
  <p:tag name="KSO_WM_UNIT_INDEX" val="1_2_1"/>
  <p:tag name="KSO_WM_UNIT_LAYERLEVEL" val="1_1_1"/>
  <p:tag name="KSO_WM_UNIT_VALUE" val="11"/>
  <p:tag name="KSO_WM_UNIT_HIGHLIGHT" val="0"/>
  <p:tag name="KSO_WM_UNIT_COMPATIBLE" val="0"/>
  <p:tag name="KSO_WM_TEMPLATE_CATEGORY" val="custom"/>
  <p:tag name="KSO_WM_TEMPLATE_INDEX" val="20177111"/>
  <p:tag name="KSO_WM_DIAGRAM_GROUP_CODE" val="l1-1"/>
  <p:tag name="KSO_WM_UNIT_ID" val="custom20177111_7*l_h_a*1_2_1"/>
  <p:tag name="KSO_WM_UNIT_PRESET_TEXT" val="点击此处添加小标题"/>
  <p:tag name="KSO_WM_UNIT_NOCLEAR" val="0"/>
  <p:tag name="KSO_WM_UNIT_DIAGRAM_ISNUMVISUAL" val="0"/>
  <p:tag name="KSO_WM_UNIT_DIAGRAM_ISREFERUNIT" val="0"/>
  <p:tag name="KSO_WM_UNIT_TEXT_FILL_FORE_SCHEMECOLOR_INDEX" val="5"/>
  <p:tag name="KSO_WM_UNIT_TEXT_FILL_TYPE" val="1"/>
  <p:tag name="KSO_WM_UNIT_USESOURCEFORMAT_APPLY" val="1"/>
</p:tagLst>
</file>

<file path=ppt/tags/tag94.xml><?xml version="1.0" encoding="utf-8"?>
<p:tagLst xmlns:p="http://schemas.openxmlformats.org/presentationml/2006/main">
  <p:tag name="KSO_WM_TAG_VERSION" val="1.0"/>
  <p:tag name="KSO_WM_BEAUTIFY_FLAG" val="#wm#"/>
  <p:tag name="KSO_WM_UNIT_TYPE" val="a"/>
  <p:tag name="KSO_WM_UNIT_INDEX" val="1"/>
  <p:tag name="KSO_WM_UNIT_LAYERLEVEL" val="1"/>
  <p:tag name="KSO_WM_UNIT_ISCONTENTSTITLE" val="1"/>
  <p:tag name="KSO_WM_UNIT_VALUE" val="3"/>
  <p:tag name="KSO_WM_UNIT_HIGHLIGHT" val="0"/>
  <p:tag name="KSO_WM_UNIT_COMPATIBLE" val="0"/>
  <p:tag name="KSO_WM_UNIT_PRESET_TEXT" val="目 录"/>
  <p:tag name="KSO_WM_TEMPLATE_CATEGORY" val="custom"/>
  <p:tag name="KSO_WM_TEMPLATE_INDEX" val="20177111"/>
  <p:tag name="KSO_WM_DIAGRAM_GROUP_CODE" val="l1-1"/>
  <p:tag name="KSO_WM_UNIT_ID" val="custom20177111_7*a*1"/>
  <p:tag name="KSO_WM_UNIT_NOCLEAR" val="0"/>
  <p:tag name="KSO_WM_UNIT_DIAGRAM_ISNUMVISUAL" val="0"/>
  <p:tag name="KSO_WM_UNIT_DIAGRAM_ISREFERUNIT" val="0"/>
  <p:tag name="KSO_WM_UNIT_TEXT_FILL_FORE_SCHEMECOLOR_INDEX" val="5"/>
  <p:tag name="KSO_WM_UNIT_TEXT_FILL_TYPE" val="1"/>
  <p:tag name="KSO_WM_UNIT_USESOURCEFORMAT_APPLY" val="1"/>
</p:tagLst>
</file>

<file path=ppt/tags/tag95.xml><?xml version="1.0" encoding="utf-8"?>
<p:tagLst xmlns:p="http://schemas.openxmlformats.org/presentationml/2006/main">
  <p:tag name="KSO_WM_TAG_VERSION" val="1.0"/>
  <p:tag name="KSO_WM_SLIDE_ITEM_CNT" val="3"/>
  <p:tag name="KSO_WM_SLIDE_LAYOUT" val="a_l"/>
  <p:tag name="KSO_WM_SLIDE_LAYOUT_CNT" val="1_1"/>
  <p:tag name="KSO_WM_SLIDE_TYPE" val="contents"/>
  <p:tag name="KSO_WM_BEAUTIFY_FLAG" val="#wm#"/>
  <p:tag name="KSO_WM_COMBINE_RELATE_SLIDE_ID" val="diagram20170855_2"/>
  <p:tag name="KSO_WM_TEMPLATE_CATEGORY" val="custom"/>
  <p:tag name="KSO_WM_TEMPLATE_INDEX" val="20177111"/>
  <p:tag name="KSO_WM_SLIDE_ID" val="custom20177111_7"/>
  <p:tag name="KSO_WM_SLIDE_INDEX" val="7"/>
  <p:tag name="KSO_WM_DIAGRAM_GROUP_CODE" val="l1-1"/>
  <p:tag name="KSO_WM_TEMPLATE_SUBCATEGORY" val="0"/>
  <p:tag name="KSO_WM_SLIDE_DIAGTYPE" val="l"/>
  <p:tag name="KSO_WM_SLIDE_SUBTYPE" val="diag"/>
</p:tagLst>
</file>

<file path=ppt/tags/tag96.xml><?xml version="1.0" encoding="utf-8"?>
<p:tagLst xmlns:p="http://schemas.openxmlformats.org/presentationml/2006/main">
  <p:tag name="KSO_WM_TAG_VERSION" val="1.0"/>
  <p:tag name="KSO_WM_BEAUTIFY_FLAG" val="#wm#"/>
  <p:tag name="KSO_WM_UNIT_TYPE" val="f"/>
  <p:tag name="KSO_WM_UNIT_INDEX" val="1"/>
  <p:tag name="KSO_WM_UNIT_LAYERLEVEL" val="1"/>
  <p:tag name="KSO_WM_UNIT_VALUE" val="238"/>
  <p:tag name="KSO_WM_UNIT_HIGHLIGHT" val="0"/>
  <p:tag name="KSO_WM_UNIT_COMPATIBLE" val="0"/>
  <p:tag name="KSO_WM_TEMPLATE_CATEGORY" val="custom"/>
  <p:tag name="KSO_WM_TEMPLATE_INDEX" val="20177111"/>
  <p:tag name="KSO_WM_UNIT_ID" val="custom20177111_4*f*1"/>
  <p:tag name="KSO_WM_UNIT_NOCLEAR" val="0"/>
  <p:tag name="KSO_WM_UNIT_DIAGRAM_ISNUMVISUAL" val="0"/>
  <p:tag name="KSO_WM_UNIT_DIAGRAM_ISREFERUNIT" val="0"/>
  <p:tag name="KSO_WM_UNIT_PRESET_TEXT_INDEX" val="6"/>
  <p:tag name="KSO_WM_UNIT_PRESET_TEXT_LEN" val="53"/>
</p:tagLst>
</file>

<file path=ppt/tags/tag97.xml><?xml version="1.0" encoding="utf-8"?>
<p:tagLst xmlns:p="http://schemas.openxmlformats.org/presentationml/2006/main">
  <p:tag name="KSO_WM_TAG_VERSION" val="1.0"/>
  <p:tag name="KSO_WM_BEAUTIFY_FLAG" val="#wm#"/>
  <p:tag name="KSO_WM_UNIT_TYPE" val="f"/>
  <p:tag name="KSO_WM_UNIT_INDEX" val="1"/>
  <p:tag name="KSO_WM_UNIT_LAYERLEVEL" val="1"/>
  <p:tag name="KSO_WM_UNIT_VALUE" val="238"/>
  <p:tag name="KSO_WM_UNIT_HIGHLIGHT" val="0"/>
  <p:tag name="KSO_WM_UNIT_COMPATIBLE" val="0"/>
  <p:tag name="KSO_WM_TEMPLATE_CATEGORY" val="custom"/>
  <p:tag name="KSO_WM_TEMPLATE_INDEX" val="20177111"/>
  <p:tag name="KSO_WM_UNIT_ID" val="custom20177111_4*f*1"/>
  <p:tag name="KSO_WM_UNIT_NOCLEAR" val="0"/>
  <p:tag name="KSO_WM_UNIT_DIAGRAM_ISNUMVISUAL" val="0"/>
  <p:tag name="KSO_WM_UNIT_DIAGRAM_ISREFERUNIT" val="0"/>
  <p:tag name="KSO_WM_UNIT_PRESET_TEXT_INDEX" val="6"/>
  <p:tag name="KSO_WM_UNIT_PRESET_TEXT_LEN" val="53"/>
</p:tagLst>
</file>

<file path=ppt/tags/tag98.xml><?xml version="1.0" encoding="utf-8"?>
<p:tagLst xmlns:p="http://schemas.openxmlformats.org/presentationml/2006/main">
  <p:tag name="KSO_WM_SLIDE_SIZE" val="855*465"/>
  <p:tag name="KSO_WM_SLIDE_POSITION" val="52*34"/>
  <p:tag name="KSO_WM_SLIDE_LAYOUT_CNT" val="1_1_1"/>
  <p:tag name="KSO_WM_SLIDE_LAYOUT" val="a_d_f"/>
  <p:tag name="KSO_WM_BEAUTIFY_FLAG" val="#wm#"/>
  <p:tag name="KSO_WM_SLIDE_TYPE" val="text"/>
  <p:tag name="KSO_WM_SLIDE_ITEM_CNT" val="0"/>
  <p:tag name="KSO_WM_TAG_VERSION" val="1.0"/>
  <p:tag name="KSO_WM_COMBINE_RELATE_SLIDE_ID" val="background20176247_4"/>
  <p:tag name="KSO_WM_TEMPLATE_CATEGORY" val="custom"/>
  <p:tag name="KSO_WM_TEMPLATE_INDEX" val="20177111"/>
  <p:tag name="KSO_WM_SLIDE_ID" val="custom20177111_4"/>
  <p:tag name="KSO_WM_SLIDE_INDEX" val="4"/>
  <p:tag name="KSO_WM_TEMPLATE_SUBCATEGORY" val="0"/>
  <p:tag name="KSO_WM_SLIDE_SUBTYPE" val="picTxt"/>
</p:tagLst>
</file>

<file path=ppt/tags/tag99.xml><?xml version="1.0" encoding="utf-8"?>
<p:tagLst xmlns:p="http://schemas.openxmlformats.org/presentationml/2006/main">
  <p:tag name="KSO_WM_BEAUTIFY_FLAG" val="#wm#"/>
  <p:tag name="KSO_WM_TEMPLATE_CATEGORY" val="custom"/>
  <p:tag name="KSO_WM_TEMPLATE_INDEX" val="20177111"/>
</p:tagLst>
</file>

<file path=ppt/theme/theme1.xml><?xml version="1.0" encoding="utf-8"?>
<a:theme xmlns:a="http://schemas.openxmlformats.org/drawingml/2006/main" name="Office 主题​​">
  <a:themeElements>
    <a:clrScheme name="自定义 107">
      <a:dk1>
        <a:srgbClr val="000000"/>
      </a:dk1>
      <a:lt1>
        <a:sysClr val="window" lastClr="FFFFFF"/>
      </a:lt1>
      <a:dk2>
        <a:srgbClr val="F5F2EA"/>
      </a:dk2>
      <a:lt2>
        <a:srgbClr val="FFFFFF"/>
      </a:lt2>
      <a:accent1>
        <a:srgbClr val="843C0C"/>
      </a:accent1>
      <a:accent2>
        <a:srgbClr val="E7E96D"/>
      </a:accent2>
      <a:accent3>
        <a:srgbClr val="DDE968"/>
      </a:accent3>
      <a:accent4>
        <a:srgbClr val="D2EB70"/>
      </a:accent4>
      <a:accent5>
        <a:srgbClr val="D5E0F2"/>
      </a:accent5>
      <a:accent6>
        <a:srgbClr val="C2C7F3"/>
      </a:accent6>
      <a:hlink>
        <a:srgbClr val="5FCBFB"/>
      </a:hlink>
      <a:folHlink>
        <a:srgbClr val="B759BC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1273</Words>
  <Application>WPS 演示</Application>
  <PresentationFormat>宽屏</PresentationFormat>
  <Paragraphs>95</Paragraphs>
  <Slides>13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22" baseType="lpstr">
      <vt:lpstr>Arial</vt:lpstr>
      <vt:lpstr>宋体</vt:lpstr>
      <vt:lpstr>Wingdings</vt:lpstr>
      <vt:lpstr>汉仪旗黑-85S</vt:lpstr>
      <vt:lpstr>微软雅黑</vt:lpstr>
      <vt:lpstr>华文新魏</vt:lpstr>
      <vt:lpstr>Calibri</vt:lpstr>
      <vt:lpstr>Arial Unicode MS</vt:lpstr>
      <vt:lpstr>Office 主题​​</vt:lpstr>
      <vt:lpstr>普通话 从建平出发</vt:lpstr>
      <vt:lpstr>PowerPoint 演示文稿</vt:lpstr>
      <vt:lpstr>PowerPoint 演示文稿</vt:lpstr>
      <vt:lpstr>普通话定义语音、词汇、语法三个方面提出了普通话的标准</vt:lpstr>
      <vt:lpstr>普通话定义语音、词汇、语法三个方面提出了普通话的标准</vt:lpstr>
      <vt:lpstr>普通话定义语音、词汇、语法三个方面提出了普通话的标准</vt:lpstr>
      <vt:lpstr>这些上海方言，你知道普通话怎么说吗？ </vt:lpstr>
      <vt:lpstr>如何推广普通话</vt:lpstr>
      <vt:lpstr>PowerPoint 演示文稿</vt:lpstr>
      <vt:lpstr>PowerPoint 演示文稿</vt:lpstr>
      <vt:lpstr>PowerPoint 演示文稿</vt:lpstr>
      <vt:lpstr>  在建平校园 推广普通话的意义</vt:lpstr>
      <vt:lpstr>任务：  1.周二授予标志后 参与推普小讲座。  2.以“小小推普员”身份，向身边同学、一年级小朋友，家人宣传推广普通话的意义和重要性。  3.小手拉大手： 周四中午12:30去一年级做推普员，协助老师完成一年级“朗读小达人”的测试。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普通话 从建平出发</dc:title>
  <dc:creator>Administrator</dc:creator>
  <cp:lastModifiedBy>Nina</cp:lastModifiedBy>
  <cp:revision>12</cp:revision>
  <dcterms:created xsi:type="dcterms:W3CDTF">2019-09-16T05:00:00Z</dcterms:created>
  <dcterms:modified xsi:type="dcterms:W3CDTF">2019-09-17T03:24:45Z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2052-11.1.0.8986</vt:lpwstr>
  </property>
</Properties>
</file>